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Hind Vadodara"/>
      <p:regular r:id="rId32"/>
      <p:bold r:id="rId33"/>
    </p:embeddedFont>
    <p:embeddedFont>
      <p:font typeface="Roboto"/>
      <p:regular r:id="rId34"/>
      <p:bold r:id="rId35"/>
      <p:italic r:id="rId36"/>
      <p:boldItalic r:id="rId37"/>
    </p:embeddedFont>
    <p:embeddedFont>
      <p:font typeface="Fira Sans Extra Condensed Medium"/>
      <p:regular r:id="rId38"/>
      <p:bold r:id="rId39"/>
      <p:italic r:id="rId40"/>
      <p:boldItalic r:id="rId41"/>
    </p:embeddedFont>
    <p:embeddedFont>
      <p:font typeface="Hind Vadodara Light"/>
      <p:regular r:id="rId42"/>
      <p:bold r:id="rId43"/>
    </p:embeddedFont>
    <p:embeddedFont>
      <p:font typeface="Hind Vadodara Medium"/>
      <p:regular r:id="rId44"/>
      <p:bold r:id="rId45"/>
    </p:embeddedFont>
    <p:embeddedFont>
      <p:font typeface="Teko Light"/>
      <p:regular r:id="rId46"/>
      <p:bold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0">
          <p15:clr>
            <a:srgbClr val="9AA0A6"/>
          </p15:clr>
        </p15:guide>
        <p15:guide id="2" orient="horz" pos="284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C566BCB-931D-46D2-BED5-48495D37819C}">
  <a:tblStyle styleId="{FC566BCB-931D-46D2-BED5-48495D37819C}"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880"/>
        <p:guide pos="284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FiraSansExtraCondensedMedium-italic.fntdata"/><Relationship Id="rId20" Type="http://schemas.openxmlformats.org/officeDocument/2006/relationships/slide" Target="slides/slide14.xml"/><Relationship Id="rId42" Type="http://schemas.openxmlformats.org/officeDocument/2006/relationships/font" Target="fonts/HindVadodaraLight-regular.fntdata"/><Relationship Id="rId41" Type="http://schemas.openxmlformats.org/officeDocument/2006/relationships/font" Target="fonts/FiraSansExtraCondensedMedium-boldItalic.fntdata"/><Relationship Id="rId22" Type="http://schemas.openxmlformats.org/officeDocument/2006/relationships/slide" Target="slides/slide16.xml"/><Relationship Id="rId44" Type="http://schemas.openxmlformats.org/officeDocument/2006/relationships/font" Target="fonts/HindVadodaraMedium-regular.fntdata"/><Relationship Id="rId21" Type="http://schemas.openxmlformats.org/officeDocument/2006/relationships/slide" Target="slides/slide15.xml"/><Relationship Id="rId43" Type="http://schemas.openxmlformats.org/officeDocument/2006/relationships/font" Target="fonts/HindVadodaraLight-bold.fntdata"/><Relationship Id="rId24" Type="http://schemas.openxmlformats.org/officeDocument/2006/relationships/slide" Target="slides/slide18.xml"/><Relationship Id="rId46" Type="http://schemas.openxmlformats.org/officeDocument/2006/relationships/font" Target="fonts/TekoLight-regular.fntdata"/><Relationship Id="rId23" Type="http://schemas.openxmlformats.org/officeDocument/2006/relationships/slide" Target="slides/slide17.xml"/><Relationship Id="rId45" Type="http://schemas.openxmlformats.org/officeDocument/2006/relationships/font" Target="fonts/HindVadodaraMedium-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schemas.openxmlformats.org/officeDocument/2006/relationships/font" Target="fonts/TekoLight-bold.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HindVadodara-bold.fntdata"/><Relationship Id="rId10" Type="http://schemas.openxmlformats.org/officeDocument/2006/relationships/slide" Target="slides/slide4.xml"/><Relationship Id="rId32" Type="http://schemas.openxmlformats.org/officeDocument/2006/relationships/font" Target="fonts/HindVadodara-regular.fntdata"/><Relationship Id="rId13" Type="http://schemas.openxmlformats.org/officeDocument/2006/relationships/slide" Target="slides/slide7.xml"/><Relationship Id="rId35" Type="http://schemas.openxmlformats.org/officeDocument/2006/relationships/font" Target="fonts/Roboto-bold.fntdata"/><Relationship Id="rId12" Type="http://schemas.openxmlformats.org/officeDocument/2006/relationships/slide" Target="slides/slide6.xml"/><Relationship Id="rId34" Type="http://schemas.openxmlformats.org/officeDocument/2006/relationships/font" Target="fonts/Roboto-regular.fntdata"/><Relationship Id="rId15" Type="http://schemas.openxmlformats.org/officeDocument/2006/relationships/slide" Target="slides/slide9.xml"/><Relationship Id="rId37" Type="http://schemas.openxmlformats.org/officeDocument/2006/relationships/font" Target="fonts/Roboto-boldItalic.fntdata"/><Relationship Id="rId14" Type="http://schemas.openxmlformats.org/officeDocument/2006/relationships/slide" Target="slides/slide8.xml"/><Relationship Id="rId36" Type="http://schemas.openxmlformats.org/officeDocument/2006/relationships/font" Target="fonts/Roboto-italic.fntdata"/><Relationship Id="rId17" Type="http://schemas.openxmlformats.org/officeDocument/2006/relationships/slide" Target="slides/slide11.xml"/><Relationship Id="rId39" Type="http://schemas.openxmlformats.org/officeDocument/2006/relationships/font" Target="fonts/FiraSansExtraCondensedMedium-bold.fntdata"/><Relationship Id="rId16" Type="http://schemas.openxmlformats.org/officeDocument/2006/relationships/slide" Target="slides/slide10.xml"/><Relationship Id="rId38" Type="http://schemas.openxmlformats.org/officeDocument/2006/relationships/font" Target="fonts/FiraSansExtraCondensedMedium-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63da1a4385_0_16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63da1a4385_0_16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7bc0838ed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7bc0838ed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7bc0838ed6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7bc0838ed6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7bc0838ed6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7bc0838ed6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63e8071fd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63e8071fd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6320de4b7d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6320de4b7d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7bf6542d8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7bf6542d8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r>
              <a:rPr lang="en"/>
              <a:t>ử dụng giao thức TCP. Với Server, Server sẽ Tạo socket, Gán địa chỉ cho socket, Chỉ định socket lắng nghe kết nối. Client </a:t>
            </a:r>
            <a:r>
              <a:rPr lang="en"/>
              <a:t>Tạo socket, Connect tới địa chỉ server. Server chấp nhận kết nối. Định nghĩa các tín hiệu để giúp client server có thể dễ dàng trao đổi dữ liệu.Client sẽ gửi ID của người chơi kèm với tín hiệu. Server nhận dữ liệu, xử lý và gửi kết quả về phía client để client hiển thị.</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63e8071fd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63e8071fd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6cda0f72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6cda0f72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6cda0f724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6cda0f724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6cda0f724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6cda0f724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70c12e5f0d_1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70c12e5f0d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6cda0f724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6cda0f724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7bc0838ed6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7bc0838ed6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6cda0f724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6cda0f724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7bcdbc720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7bcdbc720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7bcdbc720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7bcdbc720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6cda0f7245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6cda0f7245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6320de4b7d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6320de4b7d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6320de4b7d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6320de4b7d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63e8071fd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63e8071fd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70c12e5f0d_1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70c12e5f0d_1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6321c206cc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6321c206cc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7bc0838ed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7bc0838ed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7bc0838ed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7bc0838ed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2481725" y="1331450"/>
            <a:ext cx="4180500" cy="17451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5200"/>
              <a:buNone/>
              <a:defRPr sz="6000"/>
            </a:lvl1pPr>
            <a:lvl2pPr lvl="1" algn="ctr">
              <a:spcBef>
                <a:spcPts val="0"/>
              </a:spcBef>
              <a:spcAft>
                <a:spcPts val="0"/>
              </a:spcAft>
              <a:buClr>
                <a:schemeClr val="lt2"/>
              </a:buClr>
              <a:buSzPts val="5200"/>
              <a:buNone/>
              <a:defRPr sz="5200">
                <a:solidFill>
                  <a:schemeClr val="lt2"/>
                </a:solidFill>
              </a:defRPr>
            </a:lvl2pPr>
            <a:lvl3pPr lvl="2" algn="ctr">
              <a:spcBef>
                <a:spcPts val="0"/>
              </a:spcBef>
              <a:spcAft>
                <a:spcPts val="0"/>
              </a:spcAft>
              <a:buClr>
                <a:schemeClr val="lt2"/>
              </a:buClr>
              <a:buSzPts val="5200"/>
              <a:buNone/>
              <a:defRPr sz="5200">
                <a:solidFill>
                  <a:schemeClr val="lt2"/>
                </a:solidFill>
              </a:defRPr>
            </a:lvl3pPr>
            <a:lvl4pPr lvl="3" algn="ctr">
              <a:spcBef>
                <a:spcPts val="0"/>
              </a:spcBef>
              <a:spcAft>
                <a:spcPts val="0"/>
              </a:spcAft>
              <a:buClr>
                <a:schemeClr val="lt2"/>
              </a:buClr>
              <a:buSzPts val="5200"/>
              <a:buNone/>
              <a:defRPr sz="5200">
                <a:solidFill>
                  <a:schemeClr val="lt2"/>
                </a:solidFill>
              </a:defRPr>
            </a:lvl4pPr>
            <a:lvl5pPr lvl="4" algn="ctr">
              <a:spcBef>
                <a:spcPts val="0"/>
              </a:spcBef>
              <a:spcAft>
                <a:spcPts val="0"/>
              </a:spcAft>
              <a:buClr>
                <a:schemeClr val="lt2"/>
              </a:buClr>
              <a:buSzPts val="5200"/>
              <a:buNone/>
              <a:defRPr sz="5200">
                <a:solidFill>
                  <a:schemeClr val="lt2"/>
                </a:solidFill>
              </a:defRPr>
            </a:lvl5pPr>
            <a:lvl6pPr lvl="5" algn="ctr">
              <a:spcBef>
                <a:spcPts val="0"/>
              </a:spcBef>
              <a:spcAft>
                <a:spcPts val="0"/>
              </a:spcAft>
              <a:buClr>
                <a:schemeClr val="lt2"/>
              </a:buClr>
              <a:buSzPts val="5200"/>
              <a:buNone/>
              <a:defRPr sz="5200">
                <a:solidFill>
                  <a:schemeClr val="lt2"/>
                </a:solidFill>
              </a:defRPr>
            </a:lvl6pPr>
            <a:lvl7pPr lvl="6" algn="ctr">
              <a:spcBef>
                <a:spcPts val="0"/>
              </a:spcBef>
              <a:spcAft>
                <a:spcPts val="0"/>
              </a:spcAft>
              <a:buClr>
                <a:schemeClr val="lt2"/>
              </a:buClr>
              <a:buSzPts val="5200"/>
              <a:buNone/>
              <a:defRPr sz="5200">
                <a:solidFill>
                  <a:schemeClr val="lt2"/>
                </a:solidFill>
              </a:defRPr>
            </a:lvl7pPr>
            <a:lvl8pPr lvl="7" algn="ctr">
              <a:spcBef>
                <a:spcPts val="0"/>
              </a:spcBef>
              <a:spcAft>
                <a:spcPts val="0"/>
              </a:spcAft>
              <a:buClr>
                <a:schemeClr val="lt2"/>
              </a:buClr>
              <a:buSzPts val="5200"/>
              <a:buNone/>
              <a:defRPr sz="5200">
                <a:solidFill>
                  <a:schemeClr val="lt2"/>
                </a:solidFill>
              </a:defRPr>
            </a:lvl8pPr>
            <a:lvl9pPr lvl="8" algn="ctr">
              <a:spcBef>
                <a:spcPts val="0"/>
              </a:spcBef>
              <a:spcAft>
                <a:spcPts val="0"/>
              </a:spcAft>
              <a:buClr>
                <a:schemeClr val="lt2"/>
              </a:buClr>
              <a:buSzPts val="5200"/>
              <a:buNone/>
              <a:defRPr sz="5200">
                <a:solidFill>
                  <a:schemeClr val="lt2"/>
                </a:solidFill>
              </a:defRPr>
            </a:lvl9pPr>
          </a:lstStyle>
          <a:p/>
        </p:txBody>
      </p:sp>
      <p:sp>
        <p:nvSpPr>
          <p:cNvPr id="11" name="Google Shape;11;p2"/>
          <p:cNvSpPr txBox="1"/>
          <p:nvPr>
            <p:ph idx="1" type="subTitle"/>
          </p:nvPr>
        </p:nvSpPr>
        <p:spPr>
          <a:xfrm>
            <a:off x="3335000" y="3257551"/>
            <a:ext cx="2473800" cy="47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picture">
  <p:cSld name="CUSTOM_12">
    <p:spTree>
      <p:nvGrpSpPr>
        <p:cNvPr id="47" name="Shape 47"/>
        <p:cNvGrpSpPr/>
        <p:nvPr/>
      </p:nvGrpSpPr>
      <p:grpSpPr>
        <a:xfrm>
          <a:off x="0" y="0"/>
          <a:ext cx="0" cy="0"/>
          <a:chOff x="0" y="0"/>
          <a:chExt cx="0" cy="0"/>
        </a:xfrm>
      </p:grpSpPr>
      <p:sp>
        <p:nvSpPr>
          <p:cNvPr id="48" name="Google Shape;48;p11"/>
          <p:cNvSpPr txBox="1"/>
          <p:nvPr>
            <p:ph type="title"/>
          </p:nvPr>
        </p:nvSpPr>
        <p:spPr>
          <a:xfrm>
            <a:off x="625844" y="195325"/>
            <a:ext cx="2649300" cy="1838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accent4"/>
                </a:solidFill>
              </a:defRPr>
            </a:lvl1pPr>
            <a:lvl2pPr lvl="1" rtl="0">
              <a:spcBef>
                <a:spcPts val="0"/>
              </a:spcBef>
              <a:spcAft>
                <a:spcPts val="0"/>
              </a:spcAft>
              <a:buNone/>
              <a:defRPr>
                <a:solidFill>
                  <a:schemeClr val="accent4"/>
                </a:solidFill>
              </a:defRPr>
            </a:lvl2pPr>
            <a:lvl3pPr lvl="2" rtl="0">
              <a:spcBef>
                <a:spcPts val="0"/>
              </a:spcBef>
              <a:spcAft>
                <a:spcPts val="0"/>
              </a:spcAft>
              <a:buNone/>
              <a:defRPr>
                <a:solidFill>
                  <a:schemeClr val="accent4"/>
                </a:solidFill>
              </a:defRPr>
            </a:lvl3pPr>
            <a:lvl4pPr lvl="3" rtl="0">
              <a:spcBef>
                <a:spcPts val="0"/>
              </a:spcBef>
              <a:spcAft>
                <a:spcPts val="0"/>
              </a:spcAft>
              <a:buNone/>
              <a:defRPr>
                <a:solidFill>
                  <a:schemeClr val="accent4"/>
                </a:solidFill>
              </a:defRPr>
            </a:lvl4pPr>
            <a:lvl5pPr lvl="4" rtl="0">
              <a:spcBef>
                <a:spcPts val="0"/>
              </a:spcBef>
              <a:spcAft>
                <a:spcPts val="0"/>
              </a:spcAft>
              <a:buNone/>
              <a:defRPr>
                <a:solidFill>
                  <a:schemeClr val="accent4"/>
                </a:solidFill>
              </a:defRPr>
            </a:lvl5pPr>
            <a:lvl6pPr lvl="5" rtl="0">
              <a:spcBef>
                <a:spcPts val="0"/>
              </a:spcBef>
              <a:spcAft>
                <a:spcPts val="0"/>
              </a:spcAft>
              <a:buNone/>
              <a:defRPr>
                <a:solidFill>
                  <a:schemeClr val="accent4"/>
                </a:solidFill>
              </a:defRPr>
            </a:lvl6pPr>
            <a:lvl7pPr lvl="6" rtl="0">
              <a:spcBef>
                <a:spcPts val="0"/>
              </a:spcBef>
              <a:spcAft>
                <a:spcPts val="0"/>
              </a:spcAft>
              <a:buNone/>
              <a:defRPr>
                <a:solidFill>
                  <a:schemeClr val="accent4"/>
                </a:solidFill>
              </a:defRPr>
            </a:lvl7pPr>
            <a:lvl8pPr lvl="7" rtl="0">
              <a:spcBef>
                <a:spcPts val="0"/>
              </a:spcBef>
              <a:spcAft>
                <a:spcPts val="0"/>
              </a:spcAft>
              <a:buNone/>
              <a:defRPr>
                <a:solidFill>
                  <a:schemeClr val="accent4"/>
                </a:solidFill>
              </a:defRPr>
            </a:lvl8pPr>
            <a:lvl9pPr lvl="8" rtl="0">
              <a:spcBef>
                <a:spcPts val="0"/>
              </a:spcBef>
              <a:spcAft>
                <a:spcPts val="0"/>
              </a:spcAft>
              <a:buNone/>
              <a:defRPr>
                <a:solidFill>
                  <a:schemeClr val="accent4"/>
                </a:solidFill>
              </a:defRPr>
            </a:lvl9pPr>
          </a:lstStyle>
          <a:p/>
        </p:txBody>
      </p:sp>
      <p:sp>
        <p:nvSpPr>
          <p:cNvPr id="49" name="Google Shape;49;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CUSTOM_9">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12"/>
          <p:cNvSpPr txBox="1"/>
          <p:nvPr>
            <p:ph type="ctrTitle"/>
          </p:nvPr>
        </p:nvSpPr>
        <p:spPr>
          <a:xfrm flipH="1">
            <a:off x="773250" y="1735721"/>
            <a:ext cx="25041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1"/>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52" name="Google Shape;52;p12"/>
          <p:cNvSpPr txBox="1"/>
          <p:nvPr>
            <p:ph idx="1" type="subTitle"/>
          </p:nvPr>
        </p:nvSpPr>
        <p:spPr>
          <a:xfrm flipH="1">
            <a:off x="773250" y="2243946"/>
            <a:ext cx="2504100" cy="74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3" name="Google Shape;53;p12"/>
          <p:cNvSpPr txBox="1"/>
          <p:nvPr>
            <p:ph hasCustomPrompt="1" idx="2" type="title"/>
          </p:nvPr>
        </p:nvSpPr>
        <p:spPr>
          <a:xfrm>
            <a:off x="1760724" y="1238601"/>
            <a:ext cx="5292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lvl1pPr>
            <a:lvl2pPr lvl="1"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54" name="Google Shape;54;p12"/>
          <p:cNvSpPr txBox="1"/>
          <p:nvPr>
            <p:ph idx="3" type="ctrTitle"/>
          </p:nvPr>
        </p:nvSpPr>
        <p:spPr>
          <a:xfrm flipH="1">
            <a:off x="3379651" y="1735789"/>
            <a:ext cx="23847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1"/>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55" name="Google Shape;55;p12"/>
          <p:cNvSpPr txBox="1"/>
          <p:nvPr>
            <p:ph idx="4" type="subTitle"/>
          </p:nvPr>
        </p:nvSpPr>
        <p:spPr>
          <a:xfrm flipH="1">
            <a:off x="3277350" y="2243949"/>
            <a:ext cx="2589300" cy="74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6" name="Google Shape;56;p12"/>
          <p:cNvSpPr txBox="1"/>
          <p:nvPr>
            <p:ph hasCustomPrompt="1" idx="5" type="title"/>
          </p:nvPr>
        </p:nvSpPr>
        <p:spPr>
          <a:xfrm>
            <a:off x="4098299" y="1238612"/>
            <a:ext cx="9474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lvl1pPr>
            <a:lvl2pPr lvl="1"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57" name="Google Shape;57;p12"/>
          <p:cNvSpPr txBox="1"/>
          <p:nvPr>
            <p:ph idx="6" type="ctrTitle"/>
          </p:nvPr>
        </p:nvSpPr>
        <p:spPr>
          <a:xfrm flipH="1">
            <a:off x="5792712" y="1742097"/>
            <a:ext cx="24531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p:txBody>
      </p:sp>
      <p:sp>
        <p:nvSpPr>
          <p:cNvPr id="58" name="Google Shape;58;p12"/>
          <p:cNvSpPr txBox="1"/>
          <p:nvPr>
            <p:ph idx="7" type="subTitle"/>
          </p:nvPr>
        </p:nvSpPr>
        <p:spPr>
          <a:xfrm flipH="1">
            <a:off x="5724613" y="2243940"/>
            <a:ext cx="2589300" cy="74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59" name="Google Shape;59;p12"/>
          <p:cNvSpPr txBox="1"/>
          <p:nvPr>
            <p:ph hasCustomPrompt="1" idx="8" type="title"/>
          </p:nvPr>
        </p:nvSpPr>
        <p:spPr>
          <a:xfrm>
            <a:off x="6492612" y="1239070"/>
            <a:ext cx="10533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60" name="Google Shape;60;p12"/>
          <p:cNvSpPr txBox="1"/>
          <p:nvPr>
            <p:ph idx="9" type="ctrTitle"/>
          </p:nvPr>
        </p:nvSpPr>
        <p:spPr>
          <a:xfrm flipH="1">
            <a:off x="2042356" y="3407989"/>
            <a:ext cx="24531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p:txBody>
      </p:sp>
      <p:sp>
        <p:nvSpPr>
          <p:cNvPr id="61" name="Google Shape;61;p12"/>
          <p:cNvSpPr txBox="1"/>
          <p:nvPr>
            <p:ph idx="13" type="subTitle"/>
          </p:nvPr>
        </p:nvSpPr>
        <p:spPr>
          <a:xfrm flipH="1">
            <a:off x="2042356" y="3918766"/>
            <a:ext cx="24531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62" name="Google Shape;62;p12"/>
          <p:cNvSpPr txBox="1"/>
          <p:nvPr>
            <p:ph hasCustomPrompt="1" idx="14" type="title"/>
          </p:nvPr>
        </p:nvSpPr>
        <p:spPr>
          <a:xfrm>
            <a:off x="2795206" y="2903084"/>
            <a:ext cx="9474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63" name="Google Shape;63;p12"/>
          <p:cNvSpPr txBox="1"/>
          <p:nvPr>
            <p:ph idx="15" type="ctrTitle"/>
          </p:nvPr>
        </p:nvSpPr>
        <p:spPr>
          <a:xfrm flipH="1">
            <a:off x="4571146" y="3407989"/>
            <a:ext cx="24531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p:txBody>
      </p:sp>
      <p:sp>
        <p:nvSpPr>
          <p:cNvPr id="64" name="Google Shape;64;p12"/>
          <p:cNvSpPr txBox="1"/>
          <p:nvPr>
            <p:ph idx="16" type="subTitle"/>
          </p:nvPr>
        </p:nvSpPr>
        <p:spPr>
          <a:xfrm flipH="1">
            <a:off x="4605346" y="3918766"/>
            <a:ext cx="23847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65" name="Google Shape;65;p12"/>
          <p:cNvSpPr txBox="1"/>
          <p:nvPr>
            <p:ph hasCustomPrompt="1" idx="17" type="title"/>
          </p:nvPr>
        </p:nvSpPr>
        <p:spPr>
          <a:xfrm>
            <a:off x="5323996" y="2903084"/>
            <a:ext cx="9474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66" name="Google Shape;66;p12"/>
          <p:cNvSpPr txBox="1"/>
          <p:nvPr>
            <p:ph idx="18"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
        <p:nvSpPr>
          <p:cNvPr id="67" name="Google Shape;67;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hree columns">
  <p:cSld name="CUSTOM_1">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3"/>
          <p:cNvSpPr txBox="1"/>
          <p:nvPr>
            <p:ph type="ctrTitle"/>
          </p:nvPr>
        </p:nvSpPr>
        <p:spPr>
          <a:xfrm flipH="1">
            <a:off x="6552430" y="2010857"/>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70" name="Google Shape;70;p13"/>
          <p:cNvSpPr txBox="1"/>
          <p:nvPr>
            <p:ph idx="1" type="subTitle"/>
          </p:nvPr>
        </p:nvSpPr>
        <p:spPr>
          <a:xfrm flipH="1">
            <a:off x="6472706" y="2473075"/>
            <a:ext cx="17199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71" name="Google Shape;71;p13"/>
          <p:cNvSpPr txBox="1"/>
          <p:nvPr>
            <p:ph idx="2" type="ctrTitle"/>
          </p:nvPr>
        </p:nvSpPr>
        <p:spPr>
          <a:xfrm flipH="1">
            <a:off x="3791699" y="2463578"/>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72" name="Google Shape;72;p13"/>
          <p:cNvSpPr txBox="1"/>
          <p:nvPr>
            <p:ph idx="3" type="subTitle"/>
          </p:nvPr>
        </p:nvSpPr>
        <p:spPr>
          <a:xfrm flipH="1">
            <a:off x="3791699" y="2938421"/>
            <a:ext cx="15606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73" name="Google Shape;73;p13"/>
          <p:cNvSpPr txBox="1"/>
          <p:nvPr>
            <p:ph idx="4" type="ctrTitle"/>
          </p:nvPr>
        </p:nvSpPr>
        <p:spPr>
          <a:xfrm flipH="1">
            <a:off x="1071599" y="2010857"/>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74" name="Google Shape;74;p13"/>
          <p:cNvSpPr txBox="1"/>
          <p:nvPr>
            <p:ph idx="5" type="subTitle"/>
          </p:nvPr>
        </p:nvSpPr>
        <p:spPr>
          <a:xfrm flipH="1">
            <a:off x="1071600" y="2473075"/>
            <a:ext cx="15606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75" name="Google Shape;75;p13"/>
          <p:cNvSpPr txBox="1"/>
          <p:nvPr>
            <p:ph idx="6"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
        <p:nvSpPr>
          <p:cNvPr id="76" name="Google Shape;76;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four columns">
  <p:cSld name="CUSTOM_1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14"/>
          <p:cNvSpPr txBox="1"/>
          <p:nvPr>
            <p:ph type="ctrTitle"/>
          </p:nvPr>
        </p:nvSpPr>
        <p:spPr>
          <a:xfrm flipH="1">
            <a:off x="5126168" y="3534082"/>
            <a:ext cx="18693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79" name="Google Shape;79;p14"/>
          <p:cNvSpPr txBox="1"/>
          <p:nvPr>
            <p:ph idx="1" type="subTitle"/>
          </p:nvPr>
        </p:nvSpPr>
        <p:spPr>
          <a:xfrm flipH="1">
            <a:off x="5126168" y="2966850"/>
            <a:ext cx="18693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80" name="Google Shape;80;p14"/>
          <p:cNvSpPr txBox="1"/>
          <p:nvPr>
            <p:ph idx="2" type="ctrTitle"/>
          </p:nvPr>
        </p:nvSpPr>
        <p:spPr>
          <a:xfrm flipH="1">
            <a:off x="5150318" y="2085436"/>
            <a:ext cx="1821000" cy="459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81" name="Google Shape;81;p14"/>
          <p:cNvSpPr txBox="1"/>
          <p:nvPr>
            <p:ph idx="3" type="subTitle"/>
          </p:nvPr>
        </p:nvSpPr>
        <p:spPr>
          <a:xfrm flipH="1">
            <a:off x="5126168" y="1517150"/>
            <a:ext cx="18693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82" name="Google Shape;82;p14"/>
          <p:cNvSpPr txBox="1"/>
          <p:nvPr>
            <p:ph idx="4" type="ctrTitle"/>
          </p:nvPr>
        </p:nvSpPr>
        <p:spPr>
          <a:xfrm flipH="1">
            <a:off x="2241967" y="2088936"/>
            <a:ext cx="1793700" cy="459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83" name="Google Shape;83;p14"/>
          <p:cNvSpPr txBox="1"/>
          <p:nvPr>
            <p:ph idx="5" type="subTitle"/>
          </p:nvPr>
        </p:nvSpPr>
        <p:spPr>
          <a:xfrm flipH="1">
            <a:off x="2204167" y="1517160"/>
            <a:ext cx="18693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84" name="Google Shape;84;p14"/>
          <p:cNvSpPr txBox="1"/>
          <p:nvPr>
            <p:ph idx="6" type="ctrTitle"/>
          </p:nvPr>
        </p:nvSpPr>
        <p:spPr>
          <a:xfrm flipH="1">
            <a:off x="2204167" y="3534082"/>
            <a:ext cx="18693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85" name="Google Shape;85;p14"/>
          <p:cNvSpPr txBox="1"/>
          <p:nvPr>
            <p:ph idx="7" type="subTitle"/>
          </p:nvPr>
        </p:nvSpPr>
        <p:spPr>
          <a:xfrm flipH="1">
            <a:off x="2204167" y="2966850"/>
            <a:ext cx="18693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86" name="Google Shape;86;p14"/>
          <p:cNvSpPr txBox="1"/>
          <p:nvPr>
            <p:ph idx="8"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
        <p:nvSpPr>
          <p:cNvPr id="87" name="Google Shape;87;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hree columms 2">
  <p:cSld name="TITLE_AND_TWO_COLUMNS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5"/>
          <p:cNvSpPr txBox="1"/>
          <p:nvPr>
            <p:ph type="ctrTitle"/>
          </p:nvPr>
        </p:nvSpPr>
        <p:spPr>
          <a:xfrm flipH="1">
            <a:off x="989230" y="2431689"/>
            <a:ext cx="20121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22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90" name="Google Shape;90;p15"/>
          <p:cNvSpPr txBox="1"/>
          <p:nvPr>
            <p:ph idx="1" type="subTitle"/>
          </p:nvPr>
        </p:nvSpPr>
        <p:spPr>
          <a:xfrm flipH="1">
            <a:off x="715630" y="2828489"/>
            <a:ext cx="2285700" cy="87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91" name="Google Shape;91;p15"/>
          <p:cNvSpPr txBox="1"/>
          <p:nvPr>
            <p:ph idx="2" type="ctrTitle"/>
          </p:nvPr>
        </p:nvSpPr>
        <p:spPr>
          <a:xfrm flipH="1">
            <a:off x="5754257" y="3249841"/>
            <a:ext cx="15606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2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92" name="Google Shape;92;p15"/>
          <p:cNvSpPr txBox="1"/>
          <p:nvPr>
            <p:ph idx="3" type="subTitle"/>
          </p:nvPr>
        </p:nvSpPr>
        <p:spPr>
          <a:xfrm flipH="1">
            <a:off x="5754257" y="3646373"/>
            <a:ext cx="2285700" cy="87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93" name="Google Shape;93;p15"/>
          <p:cNvSpPr txBox="1"/>
          <p:nvPr>
            <p:ph idx="4" type="ctrTitle"/>
          </p:nvPr>
        </p:nvSpPr>
        <p:spPr>
          <a:xfrm flipH="1">
            <a:off x="6095335" y="1398079"/>
            <a:ext cx="15606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2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94" name="Google Shape;94;p15"/>
          <p:cNvSpPr txBox="1"/>
          <p:nvPr>
            <p:ph idx="5" type="subTitle"/>
          </p:nvPr>
        </p:nvSpPr>
        <p:spPr>
          <a:xfrm flipH="1">
            <a:off x="6095335" y="1794611"/>
            <a:ext cx="2285700" cy="87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95" name="Google Shape;95;p15"/>
          <p:cNvSpPr txBox="1"/>
          <p:nvPr>
            <p:ph idx="6"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
        <p:nvSpPr>
          <p:cNvPr id="96" name="Google Shape;96;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six columns">
  <p:cSld name="CUSTOM_3">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16"/>
          <p:cNvSpPr txBox="1"/>
          <p:nvPr>
            <p:ph type="ctrTitle"/>
          </p:nvPr>
        </p:nvSpPr>
        <p:spPr>
          <a:xfrm flipH="1">
            <a:off x="2543653" y="1245955"/>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a:solidFill>
                  <a:schemeClr val="accent1"/>
                </a:solidFill>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99" name="Google Shape;99;p16"/>
          <p:cNvSpPr txBox="1"/>
          <p:nvPr>
            <p:ph idx="1" type="subTitle"/>
          </p:nvPr>
        </p:nvSpPr>
        <p:spPr>
          <a:xfrm flipH="1">
            <a:off x="2266603" y="1627785"/>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00" name="Google Shape;100;p16"/>
          <p:cNvSpPr txBox="1"/>
          <p:nvPr>
            <p:ph idx="2" type="ctrTitle"/>
          </p:nvPr>
        </p:nvSpPr>
        <p:spPr>
          <a:xfrm flipH="1">
            <a:off x="2543653" y="3575283"/>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a:solidFill>
                  <a:schemeClr val="accent1"/>
                </a:solidFill>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101" name="Google Shape;101;p16"/>
          <p:cNvSpPr txBox="1"/>
          <p:nvPr>
            <p:ph idx="3" type="subTitle"/>
          </p:nvPr>
        </p:nvSpPr>
        <p:spPr>
          <a:xfrm flipH="1">
            <a:off x="2266608" y="3958300"/>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02" name="Google Shape;102;p16"/>
          <p:cNvSpPr txBox="1"/>
          <p:nvPr>
            <p:ph idx="4" type="ctrTitle"/>
          </p:nvPr>
        </p:nvSpPr>
        <p:spPr>
          <a:xfrm flipH="1">
            <a:off x="2543653" y="2410347"/>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a:solidFill>
                  <a:schemeClr val="accent1"/>
                </a:solidFill>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103" name="Google Shape;103;p16"/>
          <p:cNvSpPr txBox="1"/>
          <p:nvPr>
            <p:ph idx="5" type="subTitle"/>
          </p:nvPr>
        </p:nvSpPr>
        <p:spPr>
          <a:xfrm flipH="1">
            <a:off x="2266608" y="2792175"/>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04" name="Google Shape;104;p16"/>
          <p:cNvSpPr txBox="1"/>
          <p:nvPr>
            <p:ph idx="6" type="ctrTitle"/>
          </p:nvPr>
        </p:nvSpPr>
        <p:spPr>
          <a:xfrm flipH="1">
            <a:off x="5039747" y="2410346"/>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a:solidFill>
                  <a:schemeClr val="accent1"/>
                </a:solidFill>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105" name="Google Shape;105;p16"/>
          <p:cNvSpPr txBox="1"/>
          <p:nvPr>
            <p:ph idx="7" type="subTitle"/>
          </p:nvPr>
        </p:nvSpPr>
        <p:spPr>
          <a:xfrm flipH="1">
            <a:off x="4762697" y="2793356"/>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06" name="Google Shape;106;p16"/>
          <p:cNvSpPr txBox="1"/>
          <p:nvPr>
            <p:ph idx="8" type="ctrTitle"/>
          </p:nvPr>
        </p:nvSpPr>
        <p:spPr>
          <a:xfrm flipH="1">
            <a:off x="5039747" y="3575283"/>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a:solidFill>
                  <a:schemeClr val="accent1"/>
                </a:solidFill>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107" name="Google Shape;107;p16"/>
          <p:cNvSpPr txBox="1"/>
          <p:nvPr>
            <p:ph idx="9" type="subTitle"/>
          </p:nvPr>
        </p:nvSpPr>
        <p:spPr>
          <a:xfrm flipH="1">
            <a:off x="4762697" y="3958293"/>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08" name="Google Shape;108;p16"/>
          <p:cNvSpPr txBox="1"/>
          <p:nvPr>
            <p:ph idx="13" type="ctrTitle"/>
          </p:nvPr>
        </p:nvSpPr>
        <p:spPr>
          <a:xfrm flipH="1">
            <a:off x="5039747" y="1245955"/>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a:solidFill>
                  <a:schemeClr val="accent1"/>
                </a:solidFill>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109" name="Google Shape;109;p16"/>
          <p:cNvSpPr txBox="1"/>
          <p:nvPr>
            <p:ph idx="14" type="subTitle"/>
          </p:nvPr>
        </p:nvSpPr>
        <p:spPr>
          <a:xfrm flipH="1">
            <a:off x="4762697" y="1627785"/>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10" name="Google Shape;110;p16"/>
          <p:cNvSpPr txBox="1"/>
          <p:nvPr>
            <p:ph idx="15"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
        <p:nvSpPr>
          <p:cNvPr id="111" name="Google Shape;111;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er 2">
  <p:cSld name="CUSTOM_6">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17"/>
          <p:cNvSpPr txBox="1"/>
          <p:nvPr>
            <p:ph type="ctrTitle"/>
          </p:nvPr>
        </p:nvSpPr>
        <p:spPr>
          <a:xfrm flipH="1">
            <a:off x="612075" y="1881706"/>
            <a:ext cx="4182900" cy="1123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6000">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p:txBody>
      </p:sp>
      <p:sp>
        <p:nvSpPr>
          <p:cNvPr id="114" name="Google Shape;114;p17"/>
          <p:cNvSpPr txBox="1"/>
          <p:nvPr>
            <p:ph idx="1" type="subTitle"/>
          </p:nvPr>
        </p:nvSpPr>
        <p:spPr>
          <a:xfrm flipH="1">
            <a:off x="612075" y="2837144"/>
            <a:ext cx="25599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15" name="Google Shape;115;p17"/>
          <p:cNvSpPr txBox="1"/>
          <p:nvPr>
            <p:ph hasCustomPrompt="1" idx="2" type="title"/>
          </p:nvPr>
        </p:nvSpPr>
        <p:spPr>
          <a:xfrm flipH="1">
            <a:off x="4880701" y="2478400"/>
            <a:ext cx="1311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7200">
                <a:solidFill>
                  <a:schemeClr val="lt1"/>
                </a:solidFill>
              </a:defRPr>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116" name="Google Shape;116;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er 3">
  <p:cSld name="CUSTOM_6_1">
    <p:bg>
      <p:bgPr>
        <a:blipFill>
          <a:blip r:embed="rId2">
            <a:alphaModFix/>
          </a:blip>
          <a:stretch>
            <a:fillRect/>
          </a:stretch>
        </a:blipFill>
      </p:bgPr>
    </p:bg>
    <p:spTree>
      <p:nvGrpSpPr>
        <p:cNvPr id="117" name="Shape 117"/>
        <p:cNvGrpSpPr/>
        <p:nvPr/>
      </p:nvGrpSpPr>
      <p:grpSpPr>
        <a:xfrm>
          <a:off x="0" y="0"/>
          <a:ext cx="0" cy="0"/>
          <a:chOff x="0" y="0"/>
          <a:chExt cx="0" cy="0"/>
        </a:xfrm>
      </p:grpSpPr>
      <p:sp>
        <p:nvSpPr>
          <p:cNvPr id="118" name="Google Shape;118;p18"/>
          <p:cNvSpPr txBox="1"/>
          <p:nvPr>
            <p:ph type="ctrTitle"/>
          </p:nvPr>
        </p:nvSpPr>
        <p:spPr>
          <a:xfrm>
            <a:off x="619650" y="2247705"/>
            <a:ext cx="2559900" cy="757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60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19" name="Google Shape;119;p18"/>
          <p:cNvSpPr txBox="1"/>
          <p:nvPr>
            <p:ph idx="1" type="subTitle"/>
          </p:nvPr>
        </p:nvSpPr>
        <p:spPr>
          <a:xfrm>
            <a:off x="619650" y="2837337"/>
            <a:ext cx="25599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20" name="Google Shape;120;p18"/>
          <p:cNvSpPr txBox="1"/>
          <p:nvPr>
            <p:ph hasCustomPrompt="1" idx="2" type="title"/>
          </p:nvPr>
        </p:nvSpPr>
        <p:spPr>
          <a:xfrm>
            <a:off x="4145650" y="2884438"/>
            <a:ext cx="22407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7200">
                <a:solidFill>
                  <a:schemeClr val="lt1"/>
                </a:solidFill>
              </a:defRPr>
            </a:lvl1pPr>
            <a:lvl2pPr lvl="1"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
        <p:nvSpPr>
          <p:cNvPr id="121" name="Google Shape;121;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er 5">
  <p:cSld name="CUSTOM_6_1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19"/>
          <p:cNvSpPr txBox="1"/>
          <p:nvPr>
            <p:ph type="ctrTitle"/>
          </p:nvPr>
        </p:nvSpPr>
        <p:spPr>
          <a:xfrm flipH="1">
            <a:off x="2726850" y="2897239"/>
            <a:ext cx="3690300" cy="45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6000">
                <a:solidFill>
                  <a:schemeClr val="accent1"/>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24" name="Google Shape;124;p19"/>
          <p:cNvSpPr txBox="1"/>
          <p:nvPr>
            <p:ph idx="1" type="subTitle"/>
          </p:nvPr>
        </p:nvSpPr>
        <p:spPr>
          <a:xfrm flipH="1">
            <a:off x="3292050" y="3488360"/>
            <a:ext cx="25599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25" name="Google Shape;125;p19"/>
          <p:cNvSpPr txBox="1"/>
          <p:nvPr>
            <p:ph hasCustomPrompt="1" idx="2" type="title"/>
          </p:nvPr>
        </p:nvSpPr>
        <p:spPr>
          <a:xfrm flipH="1">
            <a:off x="3451650" y="1351346"/>
            <a:ext cx="22407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7200">
                <a:solidFill>
                  <a:schemeClr val="lt1"/>
                </a:solidFill>
              </a:defRPr>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126" name="Google Shape;126;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er 4">
  <p:cSld name="CUSTOM_6_1_1_1">
    <p:bg>
      <p:bgPr>
        <a:blipFill>
          <a:blip r:embed="rId2">
            <a:alphaModFix/>
          </a:blip>
          <a:stretch>
            <a:fillRect/>
          </a:stretch>
        </a:blipFill>
      </p:bgPr>
    </p:bg>
    <p:spTree>
      <p:nvGrpSpPr>
        <p:cNvPr id="127" name="Shape 127"/>
        <p:cNvGrpSpPr/>
        <p:nvPr/>
      </p:nvGrpSpPr>
      <p:grpSpPr>
        <a:xfrm>
          <a:off x="0" y="0"/>
          <a:ext cx="0" cy="0"/>
          <a:chOff x="0" y="0"/>
          <a:chExt cx="0" cy="0"/>
        </a:xfrm>
      </p:grpSpPr>
      <p:sp>
        <p:nvSpPr>
          <p:cNvPr id="128" name="Google Shape;128;p20"/>
          <p:cNvSpPr txBox="1"/>
          <p:nvPr>
            <p:ph type="ctrTitle"/>
          </p:nvPr>
        </p:nvSpPr>
        <p:spPr>
          <a:xfrm flipH="1">
            <a:off x="4847211" y="2553180"/>
            <a:ext cx="3690300" cy="45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60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29" name="Google Shape;129;p20"/>
          <p:cNvSpPr txBox="1"/>
          <p:nvPr>
            <p:ph idx="1" type="subTitle"/>
          </p:nvPr>
        </p:nvSpPr>
        <p:spPr>
          <a:xfrm flipH="1">
            <a:off x="5977611" y="2837721"/>
            <a:ext cx="25599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30" name="Google Shape;130;p20"/>
          <p:cNvSpPr txBox="1"/>
          <p:nvPr>
            <p:ph hasCustomPrompt="1" idx="2" type="title"/>
          </p:nvPr>
        </p:nvSpPr>
        <p:spPr>
          <a:xfrm flipH="1">
            <a:off x="2133750" y="2079350"/>
            <a:ext cx="20001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7200">
                <a:solidFill>
                  <a:schemeClr val="lt1"/>
                </a:solidFill>
              </a:defRPr>
            </a:lvl1pPr>
            <a:lvl2pPr lvl="1"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131" name="Google Shape;131;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3"/>
          <p:cNvSpPr txBox="1"/>
          <p:nvPr>
            <p:ph type="ctrTitle"/>
          </p:nvPr>
        </p:nvSpPr>
        <p:spPr>
          <a:xfrm>
            <a:off x="4007825" y="1945343"/>
            <a:ext cx="4535700" cy="822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6000">
                <a:solidFill>
                  <a:schemeClr val="accent1"/>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15" name="Google Shape;15;p3"/>
          <p:cNvSpPr txBox="1"/>
          <p:nvPr>
            <p:ph idx="1" type="subTitle"/>
          </p:nvPr>
        </p:nvSpPr>
        <p:spPr>
          <a:xfrm>
            <a:off x="5621050" y="2620363"/>
            <a:ext cx="29223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6" name="Google Shape;16;p3"/>
          <p:cNvSpPr txBox="1"/>
          <p:nvPr>
            <p:ph hasCustomPrompt="1" idx="2" type="title"/>
          </p:nvPr>
        </p:nvSpPr>
        <p:spPr>
          <a:xfrm>
            <a:off x="2595072" y="2093275"/>
            <a:ext cx="10530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2"/>
              </a:buClr>
              <a:buSzPts val="5500"/>
              <a:buNone/>
              <a:defRPr sz="7200">
                <a:solidFill>
                  <a:schemeClr val="lt1"/>
                </a:solidFill>
              </a:defRPr>
            </a:lvl1pPr>
            <a:lvl2pPr lvl="1"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sources">
  <p:cSld name="CUSTOM_13">
    <p:bg>
      <p:bgPr>
        <a:solidFill>
          <a:schemeClr val="lt2"/>
        </a:solidFill>
      </p:bgPr>
    </p:bg>
    <p:spTree>
      <p:nvGrpSpPr>
        <p:cNvPr id="132" name="Shape 132"/>
        <p:cNvGrpSpPr/>
        <p:nvPr/>
      </p:nvGrpSpPr>
      <p:grpSpPr>
        <a:xfrm>
          <a:off x="0" y="0"/>
          <a:ext cx="0" cy="0"/>
          <a:chOff x="0" y="0"/>
          <a:chExt cx="0" cy="0"/>
        </a:xfrm>
      </p:grpSpPr>
      <p:sp>
        <p:nvSpPr>
          <p:cNvPr id="133" name="Google Shape;133;p21"/>
          <p:cNvSpPr txBox="1"/>
          <p:nvPr>
            <p:ph idx="1" type="body"/>
          </p:nvPr>
        </p:nvSpPr>
        <p:spPr>
          <a:xfrm>
            <a:off x="2069575" y="1357150"/>
            <a:ext cx="5140200" cy="3416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accent2"/>
              </a:buClr>
              <a:buSzPts val="1600"/>
              <a:buFont typeface="Nunito Light"/>
              <a:buChar char="●"/>
              <a:defRPr sz="1400"/>
            </a:lvl1pPr>
            <a:lvl2pPr indent="-330200" lvl="1" marL="914400" rtl="0">
              <a:spcBef>
                <a:spcPts val="1600"/>
              </a:spcBef>
              <a:spcAft>
                <a:spcPts val="0"/>
              </a:spcAft>
              <a:buSzPts val="1600"/>
              <a:buFont typeface="Nunito Light"/>
              <a:buChar char="○"/>
              <a:defRPr/>
            </a:lvl2pPr>
            <a:lvl3pPr indent="-323850" lvl="2" marL="1371600" rtl="0">
              <a:spcBef>
                <a:spcPts val="1600"/>
              </a:spcBef>
              <a:spcAft>
                <a:spcPts val="0"/>
              </a:spcAft>
              <a:buSzPts val="1500"/>
              <a:buFont typeface="Nunito Light"/>
              <a:buChar char="■"/>
              <a:defRPr/>
            </a:lvl3pPr>
            <a:lvl4pPr indent="-323850" lvl="3" marL="1828800" rtl="0">
              <a:spcBef>
                <a:spcPts val="1600"/>
              </a:spcBef>
              <a:spcAft>
                <a:spcPts val="0"/>
              </a:spcAft>
              <a:buSzPts val="1500"/>
              <a:buFont typeface="Nunito Light"/>
              <a:buChar char="●"/>
              <a:defRPr/>
            </a:lvl4pPr>
            <a:lvl5pPr indent="-304800" lvl="4" marL="2286000" rtl="0">
              <a:spcBef>
                <a:spcPts val="1600"/>
              </a:spcBef>
              <a:spcAft>
                <a:spcPts val="0"/>
              </a:spcAft>
              <a:buSzPts val="1200"/>
              <a:buFont typeface="Nunito Light"/>
              <a:buChar char="○"/>
              <a:defRPr/>
            </a:lvl5pPr>
            <a:lvl6pPr indent="-304800" lvl="5" marL="2743200" rtl="0">
              <a:spcBef>
                <a:spcPts val="1600"/>
              </a:spcBef>
              <a:spcAft>
                <a:spcPts val="0"/>
              </a:spcAft>
              <a:buSzPts val="1200"/>
              <a:buFont typeface="Nunito Light"/>
              <a:buChar char="■"/>
              <a:defRPr/>
            </a:lvl6pPr>
            <a:lvl7pPr indent="-311150" lvl="6" marL="3200400" rtl="0">
              <a:spcBef>
                <a:spcPts val="1600"/>
              </a:spcBef>
              <a:spcAft>
                <a:spcPts val="0"/>
              </a:spcAft>
              <a:buSzPts val="1300"/>
              <a:buFont typeface="Nunito Light"/>
              <a:buChar char="●"/>
              <a:defRPr/>
            </a:lvl7pPr>
            <a:lvl8pPr indent="-311150" lvl="7" marL="3657600" rtl="0">
              <a:spcBef>
                <a:spcPts val="1600"/>
              </a:spcBef>
              <a:spcAft>
                <a:spcPts val="0"/>
              </a:spcAft>
              <a:buSzPts val="1300"/>
              <a:buFont typeface="Nunito Light"/>
              <a:buChar char="○"/>
              <a:defRPr/>
            </a:lvl8pPr>
            <a:lvl9pPr indent="-304800" lvl="8" marL="4114800" rtl="0">
              <a:spcBef>
                <a:spcPts val="1600"/>
              </a:spcBef>
              <a:spcAft>
                <a:spcPts val="1600"/>
              </a:spcAft>
              <a:buSzPts val="1200"/>
              <a:buFont typeface="Nunito Light"/>
              <a:buChar char="■"/>
              <a:defRPr/>
            </a:lvl9pPr>
          </a:lstStyle>
          <a:p/>
        </p:txBody>
      </p:sp>
      <p:sp>
        <p:nvSpPr>
          <p:cNvPr id="134" name="Google Shape;134;p21"/>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
        <p:nvSpPr>
          <p:cNvPr id="135" name="Google Shape;135;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p:cSld name="SECTION_TITLE_AND_DESCRIPTION_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625025" y="35533"/>
            <a:ext cx="4045200" cy="14823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7200">
                <a:solidFill>
                  <a:schemeClr val="accen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38" name="Google Shape;138;p22"/>
          <p:cNvSpPr txBox="1"/>
          <p:nvPr>
            <p:ph idx="1" type="subTitle"/>
          </p:nvPr>
        </p:nvSpPr>
        <p:spPr>
          <a:xfrm>
            <a:off x="625025" y="1331190"/>
            <a:ext cx="3375300" cy="143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9" name="Google Shape;139;p22"/>
          <p:cNvSpPr txBox="1"/>
          <p:nvPr/>
        </p:nvSpPr>
        <p:spPr>
          <a:xfrm>
            <a:off x="621618" y="3589129"/>
            <a:ext cx="2418000" cy="93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 sz="1000">
                <a:solidFill>
                  <a:schemeClr val="dk1"/>
                </a:solidFill>
                <a:latin typeface="Hind Vadodara Light"/>
                <a:ea typeface="Hind Vadodara Light"/>
                <a:cs typeface="Hind Vadodara Light"/>
                <a:sym typeface="Hind Vadodara Light"/>
              </a:rPr>
              <a:t>CREDITS: This presentation template was created by </a:t>
            </a:r>
            <a:r>
              <a:rPr lang="en" sz="1000">
                <a:solidFill>
                  <a:schemeClr val="dk1"/>
                </a:solidFill>
                <a:uFill>
                  <a:noFill/>
                </a:uFill>
                <a:latin typeface="Hind Vadodara Medium"/>
                <a:ea typeface="Hind Vadodara Medium"/>
                <a:cs typeface="Hind Vadodara Medium"/>
                <a:sym typeface="Hind Vadodara Medium"/>
                <a:hlinkClick r:id="rId3"/>
              </a:rPr>
              <a:t>Slidesgo</a:t>
            </a:r>
            <a:r>
              <a:rPr lang="en" sz="1000">
                <a:solidFill>
                  <a:schemeClr val="dk1"/>
                </a:solidFill>
                <a:latin typeface="Hind Vadodara Light"/>
                <a:ea typeface="Hind Vadodara Light"/>
                <a:cs typeface="Hind Vadodara Light"/>
                <a:sym typeface="Hind Vadodara Light"/>
              </a:rPr>
              <a:t>, including icons by </a:t>
            </a:r>
            <a:r>
              <a:rPr lang="en" sz="1000">
                <a:solidFill>
                  <a:schemeClr val="dk1"/>
                </a:solidFill>
                <a:uFill>
                  <a:noFill/>
                </a:uFill>
                <a:latin typeface="Hind Vadodara Medium"/>
                <a:ea typeface="Hind Vadodara Medium"/>
                <a:cs typeface="Hind Vadodara Medium"/>
                <a:sym typeface="Hind Vadodara Medium"/>
                <a:hlinkClick r:id="rId4"/>
              </a:rPr>
              <a:t>Flaticon</a:t>
            </a:r>
            <a:r>
              <a:rPr lang="en" sz="1000">
                <a:solidFill>
                  <a:schemeClr val="dk1"/>
                </a:solidFill>
                <a:latin typeface="Hind Vadodara Light"/>
                <a:ea typeface="Hind Vadodara Light"/>
                <a:cs typeface="Hind Vadodara Light"/>
                <a:sym typeface="Hind Vadodara Light"/>
              </a:rPr>
              <a:t>, and infographics &amp; images by </a:t>
            </a:r>
            <a:r>
              <a:rPr lang="en" sz="1000">
                <a:solidFill>
                  <a:schemeClr val="dk1"/>
                </a:solidFill>
                <a:uFill>
                  <a:noFill/>
                </a:uFill>
                <a:latin typeface="Hind Vadodara Medium"/>
                <a:ea typeface="Hind Vadodara Medium"/>
                <a:cs typeface="Hind Vadodara Medium"/>
                <a:sym typeface="Hind Vadodara Medium"/>
                <a:hlinkClick r:id="rId5"/>
              </a:rPr>
              <a:t>Freepik</a:t>
            </a:r>
            <a:endParaRPr>
              <a:solidFill>
                <a:schemeClr val="dk1"/>
              </a:solidFill>
              <a:latin typeface="Hind Vadodara Medium"/>
              <a:ea typeface="Hind Vadodara Medium"/>
              <a:cs typeface="Hind Vadodara Medium"/>
              <a:sym typeface="Hind Vadodara Medium"/>
            </a:endParaRPr>
          </a:p>
          <a:p>
            <a:pPr indent="0" lvl="0" marL="0" rtl="0" algn="l">
              <a:spcBef>
                <a:spcPts val="0"/>
              </a:spcBef>
              <a:spcAft>
                <a:spcPts val="0"/>
              </a:spcAft>
              <a:buNone/>
            </a:pPr>
            <a:r>
              <a:t/>
            </a:r>
            <a:endParaRPr>
              <a:solidFill>
                <a:schemeClr val="dk1"/>
              </a:solidFill>
              <a:latin typeface="Hind Vadodara Light"/>
              <a:ea typeface="Hind Vadodara Light"/>
              <a:cs typeface="Hind Vadodara Light"/>
              <a:sym typeface="Hind Vadodara Light"/>
            </a:endParaRPr>
          </a:p>
          <a:p>
            <a:pPr indent="0" lvl="0" marL="0" rtl="0" algn="l">
              <a:lnSpc>
                <a:spcPct val="115000"/>
              </a:lnSpc>
              <a:spcBef>
                <a:spcPts val="300"/>
              </a:spcBef>
              <a:spcAft>
                <a:spcPts val="0"/>
              </a:spcAft>
              <a:buNone/>
            </a:pPr>
            <a:r>
              <a:t/>
            </a:r>
            <a:endParaRPr sz="1000">
              <a:solidFill>
                <a:schemeClr val="dk1"/>
              </a:solidFill>
              <a:latin typeface="Hind Vadodara Light"/>
              <a:ea typeface="Hind Vadodara Light"/>
              <a:cs typeface="Hind Vadodara Light"/>
              <a:sym typeface="Hind Vadodara Light"/>
            </a:endParaRPr>
          </a:p>
        </p:txBody>
      </p:sp>
      <p:sp>
        <p:nvSpPr>
          <p:cNvPr id="140" name="Google Shape;140;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p:cSld name="CUSTOM_11">
    <p:bg>
      <p:bgPr>
        <a:solidFill>
          <a:schemeClr val="lt2"/>
        </a:solidFill>
      </p:bgPr>
    </p:bg>
    <p:spTree>
      <p:nvGrpSpPr>
        <p:cNvPr id="141" name="Shape 141"/>
        <p:cNvGrpSpPr/>
        <p:nvPr/>
      </p:nvGrpSpPr>
      <p:grpSpPr>
        <a:xfrm>
          <a:off x="0" y="0"/>
          <a:ext cx="0" cy="0"/>
          <a:chOff x="0" y="0"/>
          <a:chExt cx="0" cy="0"/>
        </a:xfrm>
      </p:grpSpPr>
      <p:sp>
        <p:nvSpPr>
          <p:cNvPr id="142" name="Google Shape;142;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noFill/>
      </p:bgPr>
    </p:bg>
    <p:spTree>
      <p:nvGrpSpPr>
        <p:cNvPr id="143" name="Shape 143"/>
        <p:cNvGrpSpPr/>
        <p:nvPr/>
      </p:nvGrpSpPr>
      <p:grpSpPr>
        <a:xfrm>
          <a:off x="0" y="0"/>
          <a:ext cx="0" cy="0"/>
          <a:chOff x="0" y="0"/>
          <a:chExt cx="0" cy="0"/>
        </a:xfrm>
      </p:grpSpPr>
      <p:sp>
        <p:nvSpPr>
          <p:cNvPr id="144" name="Google Shape;144;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4"/>
          <p:cNvSpPr txBox="1"/>
          <p:nvPr>
            <p:ph idx="1" type="body"/>
          </p:nvPr>
        </p:nvSpPr>
        <p:spPr>
          <a:xfrm>
            <a:off x="712480" y="1297750"/>
            <a:ext cx="3128100" cy="2908800"/>
          </a:xfrm>
          <a:prstGeom prst="rect">
            <a:avLst/>
          </a:prstGeom>
        </p:spPr>
        <p:txBody>
          <a:bodyPr anchorCtr="0" anchor="b" bIns="91425" lIns="91425" spcFirstLastPara="1" rIns="91425" wrap="square" tIns="91425">
            <a:noAutofit/>
          </a:bodyPr>
          <a:lstStyle>
            <a:lvl1pPr indent="-330200" lvl="0" marL="457200">
              <a:lnSpc>
                <a:spcPct val="100000"/>
              </a:lnSpc>
              <a:spcBef>
                <a:spcPts val="0"/>
              </a:spcBef>
              <a:spcAft>
                <a:spcPts val="0"/>
              </a:spcAft>
              <a:buSzPts val="1600"/>
              <a:buFont typeface="Nunito Light"/>
              <a:buChar char="●"/>
              <a:defRPr/>
            </a:lvl1pPr>
            <a:lvl2pPr indent="-330200" lvl="1" marL="914400">
              <a:spcBef>
                <a:spcPts val="1600"/>
              </a:spcBef>
              <a:spcAft>
                <a:spcPts val="0"/>
              </a:spcAft>
              <a:buSzPts val="1600"/>
              <a:buFont typeface="Nunito Light"/>
              <a:buChar char="○"/>
              <a:defRPr/>
            </a:lvl2pPr>
            <a:lvl3pPr indent="-323850" lvl="2" marL="1371600">
              <a:spcBef>
                <a:spcPts val="1600"/>
              </a:spcBef>
              <a:spcAft>
                <a:spcPts val="0"/>
              </a:spcAft>
              <a:buSzPts val="1500"/>
              <a:buFont typeface="Nunito Light"/>
              <a:buChar char="■"/>
              <a:defRPr/>
            </a:lvl3pPr>
            <a:lvl4pPr indent="-323850" lvl="3" marL="1828800">
              <a:spcBef>
                <a:spcPts val="1600"/>
              </a:spcBef>
              <a:spcAft>
                <a:spcPts val="0"/>
              </a:spcAft>
              <a:buSzPts val="1500"/>
              <a:buFont typeface="Nunito Light"/>
              <a:buChar char="●"/>
              <a:defRPr/>
            </a:lvl4pPr>
            <a:lvl5pPr indent="-304800" lvl="4" marL="2286000">
              <a:spcBef>
                <a:spcPts val="1600"/>
              </a:spcBef>
              <a:spcAft>
                <a:spcPts val="0"/>
              </a:spcAft>
              <a:buSzPts val="1200"/>
              <a:buFont typeface="Nunito Light"/>
              <a:buChar char="○"/>
              <a:defRPr/>
            </a:lvl5pPr>
            <a:lvl6pPr indent="-304800" lvl="5" marL="2743200">
              <a:spcBef>
                <a:spcPts val="1600"/>
              </a:spcBef>
              <a:spcAft>
                <a:spcPts val="0"/>
              </a:spcAft>
              <a:buSzPts val="1200"/>
              <a:buFont typeface="Nunito Light"/>
              <a:buChar char="■"/>
              <a:defRPr/>
            </a:lvl6pPr>
            <a:lvl7pPr indent="-311150" lvl="6" marL="3200400">
              <a:spcBef>
                <a:spcPts val="1600"/>
              </a:spcBef>
              <a:spcAft>
                <a:spcPts val="0"/>
              </a:spcAft>
              <a:buSzPts val="1300"/>
              <a:buFont typeface="Nunito Light"/>
              <a:buChar char="●"/>
              <a:defRPr/>
            </a:lvl7pPr>
            <a:lvl8pPr indent="-311150" lvl="7" marL="3657600">
              <a:spcBef>
                <a:spcPts val="1600"/>
              </a:spcBef>
              <a:spcAft>
                <a:spcPts val="0"/>
              </a:spcAft>
              <a:buSzPts val="1300"/>
              <a:buFont typeface="Nunito Light"/>
              <a:buChar char="○"/>
              <a:defRPr/>
            </a:lvl8pPr>
            <a:lvl9pPr indent="-304800" lvl="8" marL="4114800">
              <a:spcBef>
                <a:spcPts val="1600"/>
              </a:spcBef>
              <a:spcAft>
                <a:spcPts val="1600"/>
              </a:spcAft>
              <a:buSzPts val="1200"/>
              <a:buFont typeface="Nunito Light"/>
              <a:buChar char="■"/>
              <a:defRPr/>
            </a:lvl9pPr>
          </a:lstStyle>
          <a:p/>
        </p:txBody>
      </p:sp>
      <p:sp>
        <p:nvSpPr>
          <p:cNvPr id="20" name="Google Shape;20;p4"/>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
        <p:nvSpPr>
          <p:cNvPr id="21" name="Google Shape;21;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5"/>
          <p:cNvSpPr txBox="1"/>
          <p:nvPr>
            <p:ph type="ctrTitle"/>
          </p:nvPr>
        </p:nvSpPr>
        <p:spPr>
          <a:xfrm flipH="1">
            <a:off x="5408076" y="1087185"/>
            <a:ext cx="22500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000">
                <a:solidFill>
                  <a:schemeClr val="accent1"/>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24" name="Google Shape;24;p5"/>
          <p:cNvSpPr txBox="1"/>
          <p:nvPr>
            <p:ph idx="1" type="subTitle"/>
          </p:nvPr>
        </p:nvSpPr>
        <p:spPr>
          <a:xfrm flipH="1">
            <a:off x="1483662" y="4161895"/>
            <a:ext cx="2250000" cy="61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0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5" name="Google Shape;25;p5"/>
          <p:cNvSpPr txBox="1"/>
          <p:nvPr>
            <p:ph idx="2" type="ctrTitle"/>
          </p:nvPr>
        </p:nvSpPr>
        <p:spPr>
          <a:xfrm flipH="1">
            <a:off x="1505901" y="3702014"/>
            <a:ext cx="2205600" cy="629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000">
                <a:solidFill>
                  <a:schemeClr val="accent1"/>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26" name="Google Shape;26;p5"/>
          <p:cNvSpPr txBox="1"/>
          <p:nvPr>
            <p:ph idx="3" type="subTitle"/>
          </p:nvPr>
        </p:nvSpPr>
        <p:spPr>
          <a:xfrm flipH="1">
            <a:off x="5408076" y="1497548"/>
            <a:ext cx="2250000" cy="61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0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7" name="Google Shape;27;p5"/>
          <p:cNvSpPr txBox="1"/>
          <p:nvPr>
            <p:ph idx="4"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
        <p:nvSpPr>
          <p:cNvPr id="28" name="Google Shape;28;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6"/>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
        <p:nvSpPr>
          <p:cNvPr id="31" name="Google Shape;31;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p7"/>
          <p:cNvSpPr txBox="1"/>
          <p:nvPr>
            <p:ph idx="1" type="subTitle"/>
          </p:nvPr>
        </p:nvSpPr>
        <p:spPr>
          <a:xfrm flipH="1">
            <a:off x="546575" y="2518225"/>
            <a:ext cx="8050800" cy="188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434343"/>
              </a:buClr>
              <a:buSzPts val="1200"/>
              <a:buFont typeface="Raleway"/>
              <a:buAutoNum type="arabicPeriod"/>
              <a:defRPr sz="1200"/>
            </a:lvl1pPr>
            <a:lvl2pPr lvl="1" rtl="0" algn="ctr">
              <a:lnSpc>
                <a:spcPct val="100000"/>
              </a:lnSpc>
              <a:spcBef>
                <a:spcPts val="0"/>
              </a:spcBef>
              <a:spcAft>
                <a:spcPts val="0"/>
              </a:spcAft>
              <a:buClr>
                <a:srgbClr val="434343"/>
              </a:buClr>
              <a:buSzPts val="1200"/>
              <a:buFont typeface="Roboto Condensed Light"/>
              <a:buAutoNum type="alphaLcPeriod"/>
              <a:defRPr sz="1200"/>
            </a:lvl2pPr>
            <a:lvl3pPr lvl="2" rtl="0" algn="ctr">
              <a:lnSpc>
                <a:spcPct val="100000"/>
              </a:lnSpc>
              <a:spcBef>
                <a:spcPts val="0"/>
              </a:spcBef>
              <a:spcAft>
                <a:spcPts val="0"/>
              </a:spcAft>
              <a:buClr>
                <a:srgbClr val="434343"/>
              </a:buClr>
              <a:buSzPts val="1200"/>
              <a:buFont typeface="Roboto Condensed Light"/>
              <a:buAutoNum type="romanLcPeriod"/>
              <a:defRPr sz="1200"/>
            </a:lvl3pPr>
            <a:lvl4pPr lvl="3" rtl="0" algn="ctr">
              <a:lnSpc>
                <a:spcPct val="100000"/>
              </a:lnSpc>
              <a:spcBef>
                <a:spcPts val="0"/>
              </a:spcBef>
              <a:spcAft>
                <a:spcPts val="0"/>
              </a:spcAft>
              <a:buClr>
                <a:srgbClr val="434343"/>
              </a:buClr>
              <a:buSzPts val="1200"/>
              <a:buFont typeface="Roboto Condensed Light"/>
              <a:buAutoNum type="arabicPeriod"/>
              <a:defRPr sz="1200"/>
            </a:lvl4pPr>
            <a:lvl5pPr lvl="4" rtl="0" algn="ctr">
              <a:lnSpc>
                <a:spcPct val="100000"/>
              </a:lnSpc>
              <a:spcBef>
                <a:spcPts val="0"/>
              </a:spcBef>
              <a:spcAft>
                <a:spcPts val="0"/>
              </a:spcAft>
              <a:buClr>
                <a:srgbClr val="434343"/>
              </a:buClr>
              <a:buSzPts val="1200"/>
              <a:buFont typeface="Roboto Condensed Light"/>
              <a:buAutoNum type="alphaLcPeriod"/>
              <a:defRPr sz="1200"/>
            </a:lvl5pPr>
            <a:lvl6pPr lvl="5" rtl="0" algn="ctr">
              <a:lnSpc>
                <a:spcPct val="100000"/>
              </a:lnSpc>
              <a:spcBef>
                <a:spcPts val="0"/>
              </a:spcBef>
              <a:spcAft>
                <a:spcPts val="0"/>
              </a:spcAft>
              <a:buClr>
                <a:srgbClr val="434343"/>
              </a:buClr>
              <a:buSzPts val="1200"/>
              <a:buFont typeface="Roboto Condensed Light"/>
              <a:buAutoNum type="romanLcPeriod"/>
              <a:defRPr sz="1200"/>
            </a:lvl6pPr>
            <a:lvl7pPr lvl="6" rtl="0" algn="ctr">
              <a:lnSpc>
                <a:spcPct val="100000"/>
              </a:lnSpc>
              <a:spcBef>
                <a:spcPts val="0"/>
              </a:spcBef>
              <a:spcAft>
                <a:spcPts val="0"/>
              </a:spcAft>
              <a:buClr>
                <a:srgbClr val="434343"/>
              </a:buClr>
              <a:buSzPts val="1200"/>
              <a:buFont typeface="Roboto Condensed Light"/>
              <a:buAutoNum type="arabicPeriod"/>
              <a:defRPr sz="1200"/>
            </a:lvl7pPr>
            <a:lvl8pPr lvl="7" rtl="0" algn="ctr">
              <a:lnSpc>
                <a:spcPct val="100000"/>
              </a:lnSpc>
              <a:spcBef>
                <a:spcPts val="0"/>
              </a:spcBef>
              <a:spcAft>
                <a:spcPts val="0"/>
              </a:spcAft>
              <a:buClr>
                <a:srgbClr val="434343"/>
              </a:buClr>
              <a:buSzPts val="1200"/>
              <a:buFont typeface="Roboto Condensed Light"/>
              <a:buAutoNum type="alphaLcPeriod"/>
              <a:defRPr sz="1200"/>
            </a:lvl8pPr>
            <a:lvl9pPr lvl="8" rtl="0" algn="ctr">
              <a:lnSpc>
                <a:spcPct val="100000"/>
              </a:lnSpc>
              <a:spcBef>
                <a:spcPts val="0"/>
              </a:spcBef>
              <a:spcAft>
                <a:spcPts val="0"/>
              </a:spcAft>
              <a:buClr>
                <a:srgbClr val="434343"/>
              </a:buClr>
              <a:buSzPts val="1200"/>
              <a:buFont typeface="Roboto Condensed Light"/>
              <a:buAutoNum type="romanLcPeriod"/>
              <a:defRPr sz="1200"/>
            </a:lvl9pPr>
          </a:lstStyle>
          <a:p/>
        </p:txBody>
      </p:sp>
      <p:sp>
        <p:nvSpPr>
          <p:cNvPr id="34" name="Google Shape;34;p7"/>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
        <p:nvSpPr>
          <p:cNvPr id="35" name="Google Shape;35;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2208600" y="1016100"/>
            <a:ext cx="4726800" cy="3111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500">
                <a:solidFill>
                  <a:schemeClr val="accen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8" name="Google Shape;38;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9"/>
          <p:cNvSpPr txBox="1"/>
          <p:nvPr>
            <p:ph type="title"/>
          </p:nvPr>
        </p:nvSpPr>
        <p:spPr>
          <a:xfrm>
            <a:off x="625025" y="35533"/>
            <a:ext cx="4045200" cy="14823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7200">
                <a:solidFill>
                  <a:schemeClr val="accen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1" name="Google Shape;41;p9"/>
          <p:cNvSpPr txBox="1"/>
          <p:nvPr>
            <p:ph idx="1" type="subTitle"/>
          </p:nvPr>
        </p:nvSpPr>
        <p:spPr>
          <a:xfrm>
            <a:off x="625025" y="1331190"/>
            <a:ext cx="3375300" cy="1431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10"/>
          <p:cNvSpPr txBox="1"/>
          <p:nvPr>
            <p:ph type="ctrTitle"/>
          </p:nvPr>
        </p:nvSpPr>
        <p:spPr>
          <a:xfrm flipH="1">
            <a:off x="616848" y="1589117"/>
            <a:ext cx="3301800" cy="1325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3000">
                <a:solidFill>
                  <a:schemeClr val="accent1"/>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45" name="Google Shape;45;p10"/>
          <p:cNvSpPr txBox="1"/>
          <p:nvPr>
            <p:ph idx="1" type="subTitle"/>
          </p:nvPr>
        </p:nvSpPr>
        <p:spPr>
          <a:xfrm flipH="1">
            <a:off x="616948" y="2831770"/>
            <a:ext cx="2331300" cy="87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46" name="Google Shape;46;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1pPr>
            <a:lvl2pPr lvl="1">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2pPr>
            <a:lvl3pPr lvl="2">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3pPr>
            <a:lvl4pPr lvl="3">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4pPr>
            <a:lvl5pPr lvl="4">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5pPr>
            <a:lvl6pPr lvl="5">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6pPr>
            <a:lvl7pPr lvl="6">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7pPr>
            <a:lvl8pPr lvl="7">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8pPr>
            <a:lvl9pPr lvl="8">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Hind Vadodara Light"/>
              <a:buChar char="●"/>
              <a:defRPr sz="1800">
                <a:solidFill>
                  <a:schemeClr val="dk1"/>
                </a:solidFill>
                <a:latin typeface="Hind Vadodara Light"/>
                <a:ea typeface="Hind Vadodara Light"/>
                <a:cs typeface="Hind Vadodara Light"/>
                <a:sym typeface="Hind Vadodara Light"/>
              </a:defRPr>
            </a:lvl1pPr>
            <a:lvl2pPr indent="-317500" lvl="1" marL="914400">
              <a:lnSpc>
                <a:spcPct val="115000"/>
              </a:lnSpc>
              <a:spcBef>
                <a:spcPts val="1600"/>
              </a:spcBef>
              <a:spcAft>
                <a:spcPts val="0"/>
              </a:spcAft>
              <a:buClr>
                <a:schemeClr val="dk1"/>
              </a:buClr>
              <a:buSzPts val="1400"/>
              <a:buFont typeface="Hind Vadodara Light"/>
              <a:buChar char="○"/>
              <a:defRPr>
                <a:solidFill>
                  <a:schemeClr val="dk1"/>
                </a:solidFill>
                <a:latin typeface="Hind Vadodara Light"/>
                <a:ea typeface="Hind Vadodara Light"/>
                <a:cs typeface="Hind Vadodara Light"/>
                <a:sym typeface="Hind Vadodara Light"/>
              </a:defRPr>
            </a:lvl2pPr>
            <a:lvl3pPr indent="-304800" lvl="2" marL="13716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3pPr>
            <a:lvl4pPr indent="-304800" lvl="3" marL="1828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4pPr>
            <a:lvl5pPr indent="-304800" lvl="4" marL="22860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5pPr>
            <a:lvl6pPr indent="-304800" lvl="5" marL="27432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6pPr>
            <a:lvl7pPr indent="-304800" lvl="6" marL="32004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7pPr>
            <a:lvl8pPr indent="-304800" lvl="7" marL="36576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8pPr>
            <a:lvl9pPr indent="-304800" lvl="8" marL="4114800">
              <a:lnSpc>
                <a:spcPct val="115000"/>
              </a:lnSpc>
              <a:spcBef>
                <a:spcPts val="1600"/>
              </a:spcBef>
              <a:spcAft>
                <a:spcPts val="160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Hind Vadodara Light"/>
                <a:ea typeface="Hind Vadodara Light"/>
                <a:cs typeface="Hind Vadodara Light"/>
                <a:sym typeface="Hind Vadodara Light"/>
              </a:defRPr>
            </a:lvl1pPr>
            <a:lvl2pPr lvl="1" algn="r">
              <a:buNone/>
              <a:defRPr sz="1300">
                <a:solidFill>
                  <a:schemeClr val="dk1"/>
                </a:solidFill>
                <a:latin typeface="Hind Vadodara Light"/>
                <a:ea typeface="Hind Vadodara Light"/>
                <a:cs typeface="Hind Vadodara Light"/>
                <a:sym typeface="Hind Vadodara Light"/>
              </a:defRPr>
            </a:lvl2pPr>
            <a:lvl3pPr lvl="2" algn="r">
              <a:buNone/>
              <a:defRPr sz="1300">
                <a:solidFill>
                  <a:schemeClr val="dk1"/>
                </a:solidFill>
                <a:latin typeface="Hind Vadodara Light"/>
                <a:ea typeface="Hind Vadodara Light"/>
                <a:cs typeface="Hind Vadodara Light"/>
                <a:sym typeface="Hind Vadodara Light"/>
              </a:defRPr>
            </a:lvl3pPr>
            <a:lvl4pPr lvl="3" algn="r">
              <a:buNone/>
              <a:defRPr sz="1300">
                <a:solidFill>
                  <a:schemeClr val="dk1"/>
                </a:solidFill>
                <a:latin typeface="Hind Vadodara Light"/>
                <a:ea typeface="Hind Vadodara Light"/>
                <a:cs typeface="Hind Vadodara Light"/>
                <a:sym typeface="Hind Vadodara Light"/>
              </a:defRPr>
            </a:lvl4pPr>
            <a:lvl5pPr lvl="4" algn="r">
              <a:buNone/>
              <a:defRPr sz="1300">
                <a:solidFill>
                  <a:schemeClr val="dk1"/>
                </a:solidFill>
                <a:latin typeface="Hind Vadodara Light"/>
                <a:ea typeface="Hind Vadodara Light"/>
                <a:cs typeface="Hind Vadodara Light"/>
                <a:sym typeface="Hind Vadodara Light"/>
              </a:defRPr>
            </a:lvl5pPr>
            <a:lvl6pPr lvl="5" algn="r">
              <a:buNone/>
              <a:defRPr sz="1300">
                <a:solidFill>
                  <a:schemeClr val="dk1"/>
                </a:solidFill>
                <a:latin typeface="Hind Vadodara Light"/>
                <a:ea typeface="Hind Vadodara Light"/>
                <a:cs typeface="Hind Vadodara Light"/>
                <a:sym typeface="Hind Vadodara Light"/>
              </a:defRPr>
            </a:lvl6pPr>
            <a:lvl7pPr lvl="6" algn="r">
              <a:buNone/>
              <a:defRPr sz="1300">
                <a:solidFill>
                  <a:schemeClr val="dk1"/>
                </a:solidFill>
                <a:latin typeface="Hind Vadodara Light"/>
                <a:ea typeface="Hind Vadodara Light"/>
                <a:cs typeface="Hind Vadodara Light"/>
                <a:sym typeface="Hind Vadodara Light"/>
              </a:defRPr>
            </a:lvl7pPr>
            <a:lvl8pPr lvl="7" algn="r">
              <a:buNone/>
              <a:defRPr sz="1300">
                <a:solidFill>
                  <a:schemeClr val="dk1"/>
                </a:solidFill>
                <a:latin typeface="Hind Vadodara Light"/>
                <a:ea typeface="Hind Vadodara Light"/>
                <a:cs typeface="Hind Vadodara Light"/>
                <a:sym typeface="Hind Vadodara Light"/>
              </a:defRPr>
            </a:lvl8pPr>
            <a:lvl9pPr lvl="8" algn="r">
              <a:buNone/>
              <a:defRPr sz="1300">
                <a:solidFill>
                  <a:schemeClr val="dk1"/>
                </a:solidFill>
                <a:latin typeface="Hind Vadodara Light"/>
                <a:ea typeface="Hind Vadodara Light"/>
                <a:cs typeface="Hind Vadodara Light"/>
                <a:sym typeface="Hind Vadodara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6.png"/><Relationship Id="rId4" Type="http://schemas.openxmlformats.org/officeDocument/2006/relationships/image" Target="../media/image32.png"/><Relationship Id="rId5"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6.png"/><Relationship Id="rId4" Type="http://schemas.openxmlformats.org/officeDocument/2006/relationships/image" Target="../media/image23.png"/><Relationship Id="rId5"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6.png"/><Relationship Id="rId4" Type="http://schemas.openxmlformats.org/officeDocument/2006/relationships/image" Target="../media/image19.png"/><Relationship Id="rId5"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41.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42.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hyperlink" Target="https://www.youtube.com/watch?v=_deGQKfb5F8" TargetMode="External"/><Relationship Id="rId4" Type="http://schemas.openxmlformats.org/officeDocument/2006/relationships/hyperlink" Target="https://github.com/nguyenvd27/project-network-programming-fun-gam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1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36.png"/><Relationship Id="rId4" Type="http://schemas.openxmlformats.org/officeDocument/2006/relationships/image" Target="../media/image17.png"/><Relationship Id="rId5"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6.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6.png"/><Relationship Id="rId4" Type="http://schemas.openxmlformats.org/officeDocument/2006/relationships/image" Target="../media/image27.png"/><Relationship Id="rId5"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5"/>
          <p:cNvSpPr txBox="1"/>
          <p:nvPr>
            <p:ph type="title"/>
          </p:nvPr>
        </p:nvSpPr>
        <p:spPr>
          <a:xfrm>
            <a:off x="1317525" y="354950"/>
            <a:ext cx="55047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NOHOPE TEAM</a:t>
            </a:r>
            <a:endParaRPr>
              <a:latin typeface="Arial"/>
              <a:ea typeface="Arial"/>
              <a:cs typeface="Arial"/>
              <a:sym typeface="Arial"/>
            </a:endParaRPr>
          </a:p>
        </p:txBody>
      </p:sp>
      <p:sp>
        <p:nvSpPr>
          <p:cNvPr id="150" name="Google Shape;150;p25"/>
          <p:cNvSpPr txBox="1"/>
          <p:nvPr>
            <p:ph idx="1" type="subTitle"/>
          </p:nvPr>
        </p:nvSpPr>
        <p:spPr>
          <a:xfrm flipH="1">
            <a:off x="953050" y="3103275"/>
            <a:ext cx="5463600" cy="1826100"/>
          </a:xfrm>
          <a:prstGeom prst="rect">
            <a:avLst/>
          </a:prstGeom>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t/>
            </a:r>
            <a:endParaRPr b="1" sz="2400">
              <a:latin typeface="Arial"/>
              <a:ea typeface="Arial"/>
              <a:cs typeface="Arial"/>
              <a:sym typeface="Arial"/>
            </a:endParaRPr>
          </a:p>
          <a:p>
            <a:pPr indent="0" lvl="0" marL="0" rtl="0" algn="l">
              <a:lnSpc>
                <a:spcPct val="115000"/>
              </a:lnSpc>
              <a:spcBef>
                <a:spcPts val="1600"/>
              </a:spcBef>
              <a:spcAft>
                <a:spcPts val="0"/>
              </a:spcAft>
              <a:buNone/>
            </a:pPr>
            <a:r>
              <a:t/>
            </a:r>
            <a:endParaRPr b="1" sz="2400">
              <a:latin typeface="Arial"/>
              <a:ea typeface="Arial"/>
              <a:cs typeface="Arial"/>
              <a:sym typeface="Arial"/>
            </a:endParaRPr>
          </a:p>
          <a:p>
            <a:pPr indent="0" lvl="0" marL="457200" rtl="0" algn="l">
              <a:lnSpc>
                <a:spcPct val="115000"/>
              </a:lnSpc>
              <a:spcBef>
                <a:spcPts val="1600"/>
              </a:spcBef>
              <a:spcAft>
                <a:spcPts val="0"/>
              </a:spcAft>
              <a:buNone/>
            </a:pPr>
            <a:r>
              <a:rPr b="1" lang="en" sz="2400">
                <a:latin typeface="Arial"/>
                <a:ea typeface="Arial"/>
                <a:cs typeface="Arial"/>
                <a:sym typeface="Arial"/>
              </a:rPr>
              <a:t>Th</a:t>
            </a:r>
            <a:r>
              <a:rPr b="1" lang="en" sz="2400">
                <a:latin typeface="Arial"/>
                <a:ea typeface="Arial"/>
                <a:cs typeface="Arial"/>
                <a:sym typeface="Arial"/>
              </a:rPr>
              <a:t>ành viên</a:t>
            </a:r>
            <a:endParaRPr b="1" sz="2400">
              <a:latin typeface="Arial"/>
              <a:ea typeface="Arial"/>
              <a:cs typeface="Arial"/>
              <a:sym typeface="Arial"/>
            </a:endParaRPr>
          </a:p>
          <a:p>
            <a:pPr indent="-342900" lvl="0" marL="457200" rtl="0" algn="l">
              <a:lnSpc>
                <a:spcPct val="115000"/>
              </a:lnSpc>
              <a:spcBef>
                <a:spcPts val="1600"/>
              </a:spcBef>
              <a:spcAft>
                <a:spcPts val="0"/>
              </a:spcAft>
              <a:buSzPts val="1800"/>
              <a:buFont typeface="Arial"/>
              <a:buChar char="●"/>
            </a:pPr>
            <a:r>
              <a:rPr lang="en" sz="1800">
                <a:latin typeface="Arial"/>
                <a:ea typeface="Arial"/>
                <a:cs typeface="Arial"/>
                <a:sym typeface="Arial"/>
              </a:rPr>
              <a:t>Vũ Đức Nguyễn 		-	20162999</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 sz="1800">
                <a:latin typeface="Arial"/>
                <a:ea typeface="Arial"/>
                <a:cs typeface="Arial"/>
                <a:sym typeface="Arial"/>
              </a:rPr>
              <a:t>Nguyễn Việt Hưng	-	20166256</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 sz="1800">
                <a:latin typeface="Arial"/>
                <a:ea typeface="Arial"/>
                <a:cs typeface="Arial"/>
                <a:sym typeface="Arial"/>
              </a:rPr>
              <a:t>Phùng Thị Trang		-	20165645</a:t>
            </a:r>
            <a:endParaRPr sz="1800">
              <a:latin typeface="Arial"/>
              <a:ea typeface="Arial"/>
              <a:cs typeface="Arial"/>
              <a:sym typeface="Arial"/>
            </a:endParaRPr>
          </a:p>
          <a:p>
            <a:pPr indent="0" lvl="0" marL="0" rtl="0" algn="l">
              <a:spcBef>
                <a:spcPts val="1600"/>
              </a:spcBef>
              <a:spcAft>
                <a:spcPts val="0"/>
              </a:spcAft>
              <a:buNone/>
            </a:pPr>
            <a:r>
              <a:t/>
            </a:r>
            <a:endParaRPr>
              <a:latin typeface="Arial"/>
              <a:ea typeface="Arial"/>
              <a:cs typeface="Arial"/>
              <a:sym typeface="Arial"/>
            </a:endParaRPr>
          </a:p>
          <a:p>
            <a:pPr indent="0" lvl="0" marL="0" rtl="0" algn="ctr">
              <a:spcBef>
                <a:spcPts val="0"/>
              </a:spcBef>
              <a:spcAft>
                <a:spcPts val="0"/>
              </a:spcAft>
              <a:buNone/>
            </a:pPr>
            <a:r>
              <a:t/>
            </a:r>
            <a:endParaRPr>
              <a:latin typeface="Arial"/>
              <a:ea typeface="Arial"/>
              <a:cs typeface="Arial"/>
              <a:sym typeface="Arial"/>
            </a:endParaRPr>
          </a:p>
          <a:p>
            <a:pPr indent="0" lvl="0" marL="0" rtl="0" algn="l">
              <a:lnSpc>
                <a:spcPct val="115000"/>
              </a:lnSpc>
              <a:spcBef>
                <a:spcPts val="0"/>
              </a:spcBef>
              <a:spcAft>
                <a:spcPts val="0"/>
              </a:spcAft>
              <a:buNone/>
            </a:pPr>
            <a:r>
              <a:t/>
            </a:r>
            <a:endParaRPr>
              <a:latin typeface="Arial"/>
              <a:ea typeface="Arial"/>
              <a:cs typeface="Arial"/>
              <a:sym typeface="Arial"/>
            </a:endParaRPr>
          </a:p>
          <a:p>
            <a:pPr indent="0" lvl="0" marL="0" rtl="0" algn="l">
              <a:lnSpc>
                <a:spcPct val="115000"/>
              </a:lnSpc>
              <a:spcBef>
                <a:spcPts val="0"/>
              </a:spcBef>
              <a:spcAft>
                <a:spcPts val="0"/>
              </a:spcAft>
              <a:buNone/>
            </a:pPr>
            <a:r>
              <a:t/>
            </a:r>
            <a:endParaRPr>
              <a:latin typeface="Arial"/>
              <a:ea typeface="Arial"/>
              <a:cs typeface="Arial"/>
              <a:sym typeface="Arial"/>
            </a:endParaRPr>
          </a:p>
          <a:p>
            <a:pPr indent="0" lvl="0" marL="0" rtl="0" algn="ctr">
              <a:spcBef>
                <a:spcPts val="1600"/>
              </a:spcBef>
              <a:spcAft>
                <a:spcPts val="0"/>
              </a:spcAft>
              <a:buNone/>
            </a:pPr>
            <a:r>
              <a:t/>
            </a:r>
            <a:endParaRPr>
              <a:latin typeface="Arial"/>
              <a:ea typeface="Arial"/>
              <a:cs typeface="Arial"/>
              <a:sym typeface="Arial"/>
            </a:endParaRPr>
          </a:p>
        </p:txBody>
      </p:sp>
      <p:sp>
        <p:nvSpPr>
          <p:cNvPr id="151" name="Google Shape;151;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800">
                <a:latin typeface="Arial"/>
                <a:ea typeface="Arial"/>
                <a:cs typeface="Arial"/>
                <a:sym typeface="Arial"/>
              </a:rPr>
              <a:t>‹#›</a:t>
            </a:fld>
            <a:endParaRPr b="1" sz="1800">
              <a:latin typeface="Arial"/>
              <a:ea typeface="Arial"/>
              <a:cs typeface="Arial"/>
              <a:sym typeface="Arial"/>
            </a:endParaRPr>
          </a:p>
        </p:txBody>
      </p:sp>
      <p:pic>
        <p:nvPicPr>
          <p:cNvPr id="152" name="Google Shape;152;p25"/>
          <p:cNvPicPr preferRelativeResize="0"/>
          <p:nvPr/>
        </p:nvPicPr>
        <p:blipFill>
          <a:blip r:embed="rId3">
            <a:alphaModFix/>
          </a:blip>
          <a:stretch>
            <a:fillRect/>
          </a:stretch>
        </p:blipFill>
        <p:spPr>
          <a:xfrm>
            <a:off x="3790325" y="1210475"/>
            <a:ext cx="5178176" cy="21652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76" name="Shape 276"/>
        <p:cNvGrpSpPr/>
        <p:nvPr/>
      </p:nvGrpSpPr>
      <p:grpSpPr>
        <a:xfrm>
          <a:off x="0" y="0"/>
          <a:ext cx="0" cy="0"/>
          <a:chOff x="0" y="0"/>
          <a:chExt cx="0" cy="0"/>
        </a:xfrm>
      </p:grpSpPr>
      <p:sp>
        <p:nvSpPr>
          <p:cNvPr id="277" name="Google Shape;277;p34"/>
          <p:cNvSpPr txBox="1"/>
          <p:nvPr>
            <p:ph type="title"/>
          </p:nvPr>
        </p:nvSpPr>
        <p:spPr>
          <a:xfrm>
            <a:off x="1893950" y="283600"/>
            <a:ext cx="5670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Arial"/>
                <a:ea typeface="Arial"/>
                <a:cs typeface="Arial"/>
                <a:sym typeface="Arial"/>
              </a:rPr>
              <a:t>CHỨC NĂNG CHƠI GAME</a:t>
            </a:r>
            <a:endParaRPr sz="3000">
              <a:solidFill>
                <a:schemeClr val="accent2"/>
              </a:solidFill>
              <a:latin typeface="Arial"/>
              <a:ea typeface="Arial"/>
              <a:cs typeface="Arial"/>
              <a:sym typeface="Arial"/>
            </a:endParaRPr>
          </a:p>
        </p:txBody>
      </p:sp>
      <p:sp>
        <p:nvSpPr>
          <p:cNvPr id="278" name="Google Shape;278;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800">
                <a:latin typeface="Hind Vadodara"/>
                <a:ea typeface="Hind Vadodara"/>
                <a:cs typeface="Hind Vadodara"/>
                <a:sym typeface="Hind Vadodara"/>
              </a:rPr>
              <a:t>‹#›</a:t>
            </a:fld>
            <a:endParaRPr b="1" sz="1800">
              <a:latin typeface="Hind Vadodara"/>
              <a:ea typeface="Hind Vadodara"/>
              <a:cs typeface="Hind Vadodara"/>
              <a:sym typeface="Hind Vadodara"/>
            </a:endParaRPr>
          </a:p>
        </p:txBody>
      </p:sp>
      <p:sp>
        <p:nvSpPr>
          <p:cNvPr id="279" name="Google Shape;279;p34"/>
          <p:cNvSpPr txBox="1"/>
          <p:nvPr/>
        </p:nvSpPr>
        <p:spPr>
          <a:xfrm>
            <a:off x="400150" y="4155025"/>
            <a:ext cx="3747900" cy="59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Times New Roman"/>
                <a:ea typeface="Times New Roman"/>
                <a:cs typeface="Times New Roman"/>
                <a:sym typeface="Times New Roman"/>
              </a:rPr>
              <a:t>Hình 7: Giao diện sau khi kết thúc 1 lượt chơi game caro</a:t>
            </a:r>
            <a:endParaRPr>
              <a:latin typeface="Times New Roman"/>
              <a:ea typeface="Times New Roman"/>
              <a:cs typeface="Times New Roman"/>
              <a:sym typeface="Times New Roman"/>
            </a:endParaRPr>
          </a:p>
          <a:p>
            <a:pPr indent="45720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80" name="Google Shape;280;p34"/>
          <p:cNvSpPr txBox="1"/>
          <p:nvPr/>
        </p:nvSpPr>
        <p:spPr>
          <a:xfrm>
            <a:off x="4617050" y="4155025"/>
            <a:ext cx="4206600" cy="243900"/>
          </a:xfrm>
          <a:prstGeom prst="rect">
            <a:avLst/>
          </a:prstGeom>
          <a:noFill/>
          <a:ln>
            <a:noFill/>
          </a:ln>
        </p:spPr>
        <p:txBody>
          <a:bodyPr anchorCtr="0" anchor="t" bIns="91425" lIns="91425" spcFirstLastPara="1" rIns="91425" wrap="square" tIns="91425">
            <a:noAutofit/>
          </a:bodyPr>
          <a:lstStyle/>
          <a:p>
            <a:pPr indent="0" lvl="0" marL="914400" rtl="0" algn="l">
              <a:lnSpc>
                <a:spcPct val="115000"/>
              </a:lnSpc>
              <a:spcBef>
                <a:spcPts val="0"/>
              </a:spcBef>
              <a:spcAft>
                <a:spcPts val="0"/>
              </a:spcAft>
              <a:buNone/>
            </a:pPr>
            <a:r>
              <a:rPr lang="en">
                <a:latin typeface="Times New Roman"/>
                <a:ea typeface="Times New Roman"/>
                <a:cs typeface="Times New Roman"/>
                <a:sym typeface="Times New Roman"/>
              </a:rPr>
              <a:t>Hình 8: Giao diện xem lịch sử các nước đi game caro</a:t>
            </a:r>
            <a:endParaRPr>
              <a:latin typeface="Hind Vadodara Light"/>
              <a:ea typeface="Hind Vadodara Light"/>
              <a:cs typeface="Hind Vadodara Light"/>
              <a:sym typeface="Hind Vadodara Light"/>
            </a:endParaRPr>
          </a:p>
        </p:txBody>
      </p:sp>
      <p:pic>
        <p:nvPicPr>
          <p:cNvPr id="281" name="Google Shape;281;p34"/>
          <p:cNvPicPr preferRelativeResize="0"/>
          <p:nvPr/>
        </p:nvPicPr>
        <p:blipFill>
          <a:blip r:embed="rId4">
            <a:alphaModFix/>
          </a:blip>
          <a:stretch>
            <a:fillRect/>
          </a:stretch>
        </p:blipFill>
        <p:spPr>
          <a:xfrm>
            <a:off x="152400" y="1066000"/>
            <a:ext cx="4312249" cy="2865282"/>
          </a:xfrm>
          <a:prstGeom prst="rect">
            <a:avLst/>
          </a:prstGeom>
          <a:noFill/>
          <a:ln>
            <a:noFill/>
          </a:ln>
        </p:spPr>
      </p:pic>
      <p:pic>
        <p:nvPicPr>
          <p:cNvPr id="282" name="Google Shape;282;p34"/>
          <p:cNvPicPr preferRelativeResize="0"/>
          <p:nvPr/>
        </p:nvPicPr>
        <p:blipFill>
          <a:blip r:embed="rId5">
            <a:alphaModFix/>
          </a:blip>
          <a:stretch>
            <a:fillRect/>
          </a:stretch>
        </p:blipFill>
        <p:spPr>
          <a:xfrm>
            <a:off x="4617049" y="1066000"/>
            <a:ext cx="4374550" cy="290667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86" name="Shape 286"/>
        <p:cNvGrpSpPr/>
        <p:nvPr/>
      </p:nvGrpSpPr>
      <p:grpSpPr>
        <a:xfrm>
          <a:off x="0" y="0"/>
          <a:ext cx="0" cy="0"/>
          <a:chOff x="0" y="0"/>
          <a:chExt cx="0" cy="0"/>
        </a:xfrm>
      </p:grpSpPr>
      <p:sp>
        <p:nvSpPr>
          <p:cNvPr id="287" name="Google Shape;287;p35"/>
          <p:cNvSpPr txBox="1"/>
          <p:nvPr>
            <p:ph type="title"/>
          </p:nvPr>
        </p:nvSpPr>
        <p:spPr>
          <a:xfrm>
            <a:off x="1893950" y="283600"/>
            <a:ext cx="5670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Arial"/>
                <a:ea typeface="Arial"/>
                <a:cs typeface="Arial"/>
                <a:sym typeface="Arial"/>
              </a:rPr>
              <a:t>CHỨC NĂNG CHƠI GAME</a:t>
            </a:r>
            <a:endParaRPr sz="3000">
              <a:solidFill>
                <a:schemeClr val="accent2"/>
              </a:solidFill>
              <a:latin typeface="Arial"/>
              <a:ea typeface="Arial"/>
              <a:cs typeface="Arial"/>
              <a:sym typeface="Arial"/>
            </a:endParaRPr>
          </a:p>
        </p:txBody>
      </p:sp>
      <p:sp>
        <p:nvSpPr>
          <p:cNvPr id="288" name="Google Shape;288;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800">
                <a:latin typeface="Hind Vadodara"/>
                <a:ea typeface="Hind Vadodara"/>
                <a:cs typeface="Hind Vadodara"/>
                <a:sym typeface="Hind Vadodara"/>
              </a:rPr>
              <a:t>‹#›</a:t>
            </a:fld>
            <a:endParaRPr b="1" sz="1800">
              <a:latin typeface="Hind Vadodara"/>
              <a:ea typeface="Hind Vadodara"/>
              <a:cs typeface="Hind Vadodara"/>
              <a:sym typeface="Hind Vadodara"/>
            </a:endParaRPr>
          </a:p>
        </p:txBody>
      </p:sp>
      <p:sp>
        <p:nvSpPr>
          <p:cNvPr id="289" name="Google Shape;289;p35"/>
          <p:cNvSpPr txBox="1"/>
          <p:nvPr/>
        </p:nvSpPr>
        <p:spPr>
          <a:xfrm>
            <a:off x="400150" y="4155025"/>
            <a:ext cx="3747900" cy="59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Times New Roman"/>
                <a:ea typeface="Times New Roman"/>
                <a:cs typeface="Times New Roman"/>
                <a:sym typeface="Times New Roman"/>
              </a:rPr>
              <a:t>Hình 9: Giao diện chọn chơi game tictactoe</a:t>
            </a:r>
            <a:endParaRPr>
              <a:latin typeface="Times New Roman"/>
              <a:ea typeface="Times New Roman"/>
              <a:cs typeface="Times New Roman"/>
              <a:sym typeface="Times New Roman"/>
            </a:endParaRPr>
          </a:p>
          <a:p>
            <a:pPr indent="45720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90" name="Google Shape;290;p35"/>
          <p:cNvSpPr txBox="1"/>
          <p:nvPr/>
        </p:nvSpPr>
        <p:spPr>
          <a:xfrm>
            <a:off x="4617050" y="4155025"/>
            <a:ext cx="4440300" cy="36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Times New Roman"/>
                <a:ea typeface="Times New Roman"/>
                <a:cs typeface="Times New Roman"/>
                <a:sym typeface="Times New Roman"/>
              </a:rPr>
              <a:t>Hình 10: Giao diện khi kết thúc 1 lượt chơi game tictactoe</a:t>
            </a:r>
            <a:endParaRPr>
              <a:latin typeface="Hind Vadodara Light"/>
              <a:ea typeface="Hind Vadodara Light"/>
              <a:cs typeface="Hind Vadodara Light"/>
              <a:sym typeface="Hind Vadodara Light"/>
            </a:endParaRPr>
          </a:p>
        </p:txBody>
      </p:sp>
      <p:pic>
        <p:nvPicPr>
          <p:cNvPr id="291" name="Google Shape;291;p35"/>
          <p:cNvPicPr preferRelativeResize="0"/>
          <p:nvPr/>
        </p:nvPicPr>
        <p:blipFill rotWithShape="1">
          <a:blip r:embed="rId4">
            <a:alphaModFix/>
          </a:blip>
          <a:srcRect b="33625" l="45680" r="15613" t="20649"/>
          <a:stretch/>
        </p:blipFill>
        <p:spPr>
          <a:xfrm>
            <a:off x="166950" y="1087900"/>
            <a:ext cx="4312250" cy="2862875"/>
          </a:xfrm>
          <a:prstGeom prst="rect">
            <a:avLst/>
          </a:prstGeom>
          <a:noFill/>
          <a:ln>
            <a:noFill/>
          </a:ln>
        </p:spPr>
      </p:pic>
      <p:pic>
        <p:nvPicPr>
          <p:cNvPr id="292" name="Google Shape;292;p35"/>
          <p:cNvPicPr preferRelativeResize="0"/>
          <p:nvPr/>
        </p:nvPicPr>
        <p:blipFill rotWithShape="1">
          <a:blip r:embed="rId5">
            <a:alphaModFix/>
          </a:blip>
          <a:srcRect b="34243" l="45514" r="15780" t="20942"/>
          <a:stretch/>
        </p:blipFill>
        <p:spPr>
          <a:xfrm>
            <a:off x="4572000" y="1078350"/>
            <a:ext cx="4312250" cy="2806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96" name="Shape 296"/>
        <p:cNvGrpSpPr/>
        <p:nvPr/>
      </p:nvGrpSpPr>
      <p:grpSpPr>
        <a:xfrm>
          <a:off x="0" y="0"/>
          <a:ext cx="0" cy="0"/>
          <a:chOff x="0" y="0"/>
          <a:chExt cx="0" cy="0"/>
        </a:xfrm>
      </p:grpSpPr>
      <p:sp>
        <p:nvSpPr>
          <p:cNvPr id="297" name="Google Shape;297;p36"/>
          <p:cNvSpPr txBox="1"/>
          <p:nvPr>
            <p:ph type="title"/>
          </p:nvPr>
        </p:nvSpPr>
        <p:spPr>
          <a:xfrm>
            <a:off x="1893950" y="283600"/>
            <a:ext cx="5670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Arial"/>
                <a:ea typeface="Arial"/>
                <a:cs typeface="Arial"/>
                <a:sym typeface="Arial"/>
              </a:rPr>
              <a:t>CHỨC NĂNG X</a:t>
            </a:r>
            <a:r>
              <a:rPr lang="en" sz="3000">
                <a:latin typeface="Arial"/>
                <a:ea typeface="Arial"/>
                <a:cs typeface="Arial"/>
                <a:sym typeface="Arial"/>
              </a:rPr>
              <a:t>EM XẾP HẠNG</a:t>
            </a:r>
            <a:endParaRPr sz="3000">
              <a:solidFill>
                <a:schemeClr val="accent2"/>
              </a:solidFill>
              <a:latin typeface="Arial"/>
              <a:ea typeface="Arial"/>
              <a:cs typeface="Arial"/>
              <a:sym typeface="Arial"/>
            </a:endParaRPr>
          </a:p>
        </p:txBody>
      </p:sp>
      <p:sp>
        <p:nvSpPr>
          <p:cNvPr id="298" name="Google Shape;298;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800">
                <a:latin typeface="Hind Vadodara"/>
                <a:ea typeface="Hind Vadodara"/>
                <a:cs typeface="Hind Vadodara"/>
                <a:sym typeface="Hind Vadodara"/>
              </a:rPr>
              <a:t>‹#›</a:t>
            </a:fld>
            <a:endParaRPr b="1" sz="1800">
              <a:latin typeface="Hind Vadodara"/>
              <a:ea typeface="Hind Vadodara"/>
              <a:cs typeface="Hind Vadodara"/>
              <a:sym typeface="Hind Vadodara"/>
            </a:endParaRPr>
          </a:p>
        </p:txBody>
      </p:sp>
      <p:sp>
        <p:nvSpPr>
          <p:cNvPr id="299" name="Google Shape;299;p36"/>
          <p:cNvSpPr txBox="1"/>
          <p:nvPr/>
        </p:nvSpPr>
        <p:spPr>
          <a:xfrm>
            <a:off x="224475" y="4155025"/>
            <a:ext cx="3923700" cy="59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Times New Roman"/>
                <a:ea typeface="Times New Roman"/>
                <a:cs typeface="Times New Roman"/>
                <a:sym typeface="Times New Roman"/>
              </a:rPr>
              <a:t>Hình 11: Giao diện xem bảng xếp hạng game caro</a:t>
            </a:r>
            <a:endParaRPr>
              <a:latin typeface="Times New Roman"/>
              <a:ea typeface="Times New Roman"/>
              <a:cs typeface="Times New Roman"/>
              <a:sym typeface="Times New Roman"/>
            </a:endParaRPr>
          </a:p>
          <a:p>
            <a:pPr indent="45720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300" name="Google Shape;300;p36"/>
          <p:cNvSpPr txBox="1"/>
          <p:nvPr/>
        </p:nvSpPr>
        <p:spPr>
          <a:xfrm>
            <a:off x="4617050" y="4155025"/>
            <a:ext cx="4440300" cy="24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Times New Roman"/>
                <a:ea typeface="Times New Roman"/>
                <a:cs typeface="Times New Roman"/>
                <a:sym typeface="Times New Roman"/>
              </a:rPr>
              <a:t>Hình 12: Giao diện xem bảng xếp hạng game tictactoe</a:t>
            </a:r>
            <a:endParaRPr>
              <a:latin typeface="Hind Vadodara Light"/>
              <a:ea typeface="Hind Vadodara Light"/>
              <a:cs typeface="Hind Vadodara Light"/>
              <a:sym typeface="Hind Vadodara Light"/>
            </a:endParaRPr>
          </a:p>
        </p:txBody>
      </p:sp>
      <p:pic>
        <p:nvPicPr>
          <p:cNvPr id="301" name="Google Shape;301;p36"/>
          <p:cNvPicPr preferRelativeResize="0"/>
          <p:nvPr/>
        </p:nvPicPr>
        <p:blipFill rotWithShape="1">
          <a:blip r:embed="rId4">
            <a:alphaModFix/>
          </a:blip>
          <a:srcRect b="33923" l="45515" r="15944" t="20942"/>
          <a:stretch/>
        </p:blipFill>
        <p:spPr>
          <a:xfrm>
            <a:off x="159000" y="1113962"/>
            <a:ext cx="4311301" cy="2840700"/>
          </a:xfrm>
          <a:prstGeom prst="rect">
            <a:avLst/>
          </a:prstGeom>
          <a:noFill/>
          <a:ln>
            <a:noFill/>
          </a:ln>
        </p:spPr>
      </p:pic>
      <p:pic>
        <p:nvPicPr>
          <p:cNvPr id="302" name="Google Shape;302;p36"/>
          <p:cNvPicPr preferRelativeResize="0"/>
          <p:nvPr/>
        </p:nvPicPr>
        <p:blipFill rotWithShape="1">
          <a:blip r:embed="rId5">
            <a:alphaModFix/>
          </a:blip>
          <a:srcRect b="33625" l="45680" r="15613" t="20649"/>
          <a:stretch/>
        </p:blipFill>
        <p:spPr>
          <a:xfrm>
            <a:off x="4572000" y="1102012"/>
            <a:ext cx="4311300" cy="28645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06" name="Shape 306"/>
        <p:cNvGrpSpPr/>
        <p:nvPr/>
      </p:nvGrpSpPr>
      <p:grpSpPr>
        <a:xfrm>
          <a:off x="0" y="0"/>
          <a:ext cx="0" cy="0"/>
          <a:chOff x="0" y="0"/>
          <a:chExt cx="0" cy="0"/>
        </a:xfrm>
      </p:grpSpPr>
      <p:sp>
        <p:nvSpPr>
          <p:cNvPr id="307" name="Google Shape;307;p37"/>
          <p:cNvSpPr txBox="1"/>
          <p:nvPr>
            <p:ph type="ctrTitle"/>
          </p:nvPr>
        </p:nvSpPr>
        <p:spPr>
          <a:xfrm flipH="1">
            <a:off x="4196798" y="2553175"/>
            <a:ext cx="4340700" cy="453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4800">
                <a:latin typeface="Arial"/>
                <a:ea typeface="Arial"/>
                <a:cs typeface="Arial"/>
                <a:sym typeface="Arial"/>
              </a:rPr>
              <a:t>C</a:t>
            </a:r>
            <a:r>
              <a:rPr lang="en" sz="4800">
                <a:latin typeface="Arial"/>
                <a:ea typeface="Arial"/>
                <a:cs typeface="Arial"/>
                <a:sym typeface="Arial"/>
              </a:rPr>
              <a:t>ÔNG NGHỆ SỬ DỤNG</a:t>
            </a:r>
            <a:endParaRPr sz="4800">
              <a:latin typeface="Arial"/>
              <a:ea typeface="Arial"/>
              <a:cs typeface="Arial"/>
              <a:sym typeface="Arial"/>
            </a:endParaRPr>
          </a:p>
        </p:txBody>
      </p:sp>
      <p:sp>
        <p:nvSpPr>
          <p:cNvPr id="308" name="Google Shape;308;p37"/>
          <p:cNvSpPr txBox="1"/>
          <p:nvPr>
            <p:ph idx="2" type="title"/>
          </p:nvPr>
        </p:nvSpPr>
        <p:spPr>
          <a:xfrm flipH="1">
            <a:off x="2133750" y="2105829"/>
            <a:ext cx="20001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09" name="Google Shape;309;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800">
                <a:latin typeface="Hind Vadodara"/>
                <a:ea typeface="Hind Vadodara"/>
                <a:cs typeface="Hind Vadodara"/>
                <a:sym typeface="Hind Vadodara"/>
              </a:rPr>
              <a:t>‹#›</a:t>
            </a:fld>
            <a:endParaRPr b="1" sz="1800">
              <a:latin typeface="Hind Vadodara"/>
              <a:ea typeface="Hind Vadodara"/>
              <a:cs typeface="Hind Vadodara"/>
              <a:sym typeface="Hind Vadodar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38"/>
          <p:cNvSpPr txBox="1"/>
          <p:nvPr>
            <p:ph idx="4" type="title"/>
          </p:nvPr>
        </p:nvSpPr>
        <p:spPr>
          <a:xfrm>
            <a:off x="618375" y="137200"/>
            <a:ext cx="74133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Arial"/>
                <a:ea typeface="Arial"/>
                <a:cs typeface="Arial"/>
                <a:sym typeface="Arial"/>
              </a:rPr>
              <a:t>CÔNG NGHỆ SỬ DỤNG</a:t>
            </a:r>
            <a:endParaRPr sz="3000">
              <a:latin typeface="Arial"/>
              <a:ea typeface="Arial"/>
              <a:cs typeface="Arial"/>
              <a:sym typeface="Arial"/>
            </a:endParaRPr>
          </a:p>
        </p:txBody>
      </p:sp>
      <p:sp>
        <p:nvSpPr>
          <p:cNvPr id="315" name="Google Shape;315;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800">
                <a:latin typeface="Hind Vadodara"/>
                <a:ea typeface="Hind Vadodara"/>
                <a:cs typeface="Hind Vadodara"/>
                <a:sym typeface="Hind Vadodara"/>
              </a:rPr>
              <a:t>‹#›</a:t>
            </a:fld>
            <a:endParaRPr b="1" sz="1800">
              <a:latin typeface="Hind Vadodara"/>
              <a:ea typeface="Hind Vadodara"/>
              <a:cs typeface="Hind Vadodara"/>
              <a:sym typeface="Hind Vadodara"/>
            </a:endParaRPr>
          </a:p>
        </p:txBody>
      </p:sp>
      <p:sp>
        <p:nvSpPr>
          <p:cNvPr id="316" name="Google Shape;316;p38"/>
          <p:cNvSpPr txBox="1"/>
          <p:nvPr/>
        </p:nvSpPr>
        <p:spPr>
          <a:xfrm>
            <a:off x="449725" y="1062175"/>
            <a:ext cx="3820800" cy="5820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Times New Roman"/>
              <a:buChar char="●"/>
            </a:pPr>
            <a:r>
              <a:rPr lang="en" sz="2400">
                <a:latin typeface="Times New Roman"/>
                <a:ea typeface="Times New Roman"/>
                <a:cs typeface="Times New Roman"/>
                <a:sym typeface="Times New Roman"/>
              </a:rPr>
              <a:t>Thuật toán Minimax</a:t>
            </a:r>
            <a:endParaRPr sz="2400">
              <a:latin typeface="Times New Roman"/>
              <a:ea typeface="Times New Roman"/>
              <a:cs typeface="Times New Roman"/>
              <a:sym typeface="Times New Roman"/>
            </a:endParaRPr>
          </a:p>
        </p:txBody>
      </p:sp>
      <p:pic>
        <p:nvPicPr>
          <p:cNvPr id="317" name="Google Shape;317;p38"/>
          <p:cNvPicPr preferRelativeResize="0"/>
          <p:nvPr/>
        </p:nvPicPr>
        <p:blipFill>
          <a:blip r:embed="rId3">
            <a:alphaModFix/>
          </a:blip>
          <a:stretch>
            <a:fillRect/>
          </a:stretch>
        </p:blipFill>
        <p:spPr>
          <a:xfrm>
            <a:off x="4886888" y="781688"/>
            <a:ext cx="3763924" cy="3580124"/>
          </a:xfrm>
          <a:prstGeom prst="rect">
            <a:avLst/>
          </a:prstGeom>
          <a:noFill/>
          <a:ln>
            <a:noFill/>
          </a:ln>
        </p:spPr>
      </p:pic>
      <p:sp>
        <p:nvSpPr>
          <p:cNvPr id="318" name="Google Shape;318;p38"/>
          <p:cNvSpPr txBox="1"/>
          <p:nvPr/>
        </p:nvSpPr>
        <p:spPr>
          <a:xfrm>
            <a:off x="618375" y="1906075"/>
            <a:ext cx="4190400" cy="8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 MAX: người chơi luôn muốn chiến thắng.</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 MIN: người chơi cố gắng cho MAX giành số điểm càng thấp càng tốt.</a:t>
            </a:r>
            <a:endParaRPr>
              <a:latin typeface="Times New Roman"/>
              <a:ea typeface="Times New Roman"/>
              <a:cs typeface="Times New Roman"/>
              <a:sym typeface="Times New Roman"/>
            </a:endParaRPr>
          </a:p>
        </p:txBody>
      </p:sp>
      <p:sp>
        <p:nvSpPr>
          <p:cNvPr id="319" name="Google Shape;319;p38"/>
          <p:cNvSpPr txBox="1"/>
          <p:nvPr/>
        </p:nvSpPr>
        <p:spPr>
          <a:xfrm>
            <a:off x="618363" y="3095875"/>
            <a:ext cx="4190400" cy="4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Giả sử giá trị MAX lúc game thắng cho X = +10 và MIN lúc game thua cho X = -10 và lúc game hòa = 0.</a:t>
            </a:r>
            <a:endParaRPr>
              <a:latin typeface="Times New Roman"/>
              <a:ea typeface="Times New Roman"/>
              <a:cs typeface="Times New Roman"/>
              <a:sym typeface="Times New Roman"/>
            </a:endParaRPr>
          </a:p>
        </p:txBody>
      </p:sp>
      <p:sp>
        <p:nvSpPr>
          <p:cNvPr id="320" name="Google Shape;320;p38"/>
          <p:cNvSpPr txBox="1"/>
          <p:nvPr/>
        </p:nvSpPr>
        <p:spPr>
          <a:xfrm>
            <a:off x="4808775" y="4376300"/>
            <a:ext cx="3877800" cy="48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Hình 13: Cây trò chơi (Game tree)</a:t>
            </a:r>
            <a:endParaRPr>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39"/>
          <p:cNvSpPr txBox="1"/>
          <p:nvPr>
            <p:ph idx="4" type="title"/>
          </p:nvPr>
        </p:nvSpPr>
        <p:spPr>
          <a:xfrm>
            <a:off x="618375" y="137200"/>
            <a:ext cx="74133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Arial"/>
                <a:ea typeface="Arial"/>
                <a:cs typeface="Arial"/>
                <a:sym typeface="Arial"/>
              </a:rPr>
              <a:t>CÔNG NGHỆ SỬ DỤNG</a:t>
            </a:r>
            <a:endParaRPr sz="3000">
              <a:latin typeface="Arial"/>
              <a:ea typeface="Arial"/>
              <a:cs typeface="Arial"/>
              <a:sym typeface="Arial"/>
            </a:endParaRPr>
          </a:p>
        </p:txBody>
      </p:sp>
      <p:sp>
        <p:nvSpPr>
          <p:cNvPr id="326" name="Google Shape;326;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800">
                <a:latin typeface="Hind Vadodara"/>
                <a:ea typeface="Hind Vadodara"/>
                <a:cs typeface="Hind Vadodara"/>
                <a:sym typeface="Hind Vadodara"/>
              </a:rPr>
              <a:t>‹#›</a:t>
            </a:fld>
            <a:endParaRPr b="1" sz="1800">
              <a:latin typeface="Hind Vadodara"/>
              <a:ea typeface="Hind Vadodara"/>
              <a:cs typeface="Hind Vadodara"/>
              <a:sym typeface="Hind Vadodara"/>
            </a:endParaRPr>
          </a:p>
        </p:txBody>
      </p:sp>
      <p:sp>
        <p:nvSpPr>
          <p:cNvPr id="327" name="Google Shape;327;p39"/>
          <p:cNvSpPr txBox="1"/>
          <p:nvPr/>
        </p:nvSpPr>
        <p:spPr>
          <a:xfrm>
            <a:off x="449725" y="1062175"/>
            <a:ext cx="2910000" cy="6912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Times New Roman"/>
              <a:buChar char="●"/>
            </a:pPr>
            <a:r>
              <a:rPr lang="en" sz="2400">
                <a:latin typeface="Times New Roman"/>
                <a:ea typeface="Times New Roman"/>
                <a:cs typeface="Times New Roman"/>
                <a:sym typeface="Times New Roman"/>
              </a:rPr>
              <a:t>Kết nối TCP</a:t>
            </a:r>
            <a:endParaRPr sz="2400">
              <a:latin typeface="Times New Roman"/>
              <a:ea typeface="Times New Roman"/>
              <a:cs typeface="Times New Roman"/>
              <a:sym typeface="Times New Roman"/>
            </a:endParaRPr>
          </a:p>
        </p:txBody>
      </p:sp>
      <p:pic>
        <p:nvPicPr>
          <p:cNvPr id="328" name="Google Shape;328;p39"/>
          <p:cNvPicPr preferRelativeResize="0"/>
          <p:nvPr/>
        </p:nvPicPr>
        <p:blipFill rotWithShape="1">
          <a:blip r:embed="rId3">
            <a:alphaModFix/>
          </a:blip>
          <a:srcRect b="16688" l="21240" r="39058" t="11596"/>
          <a:stretch/>
        </p:blipFill>
        <p:spPr>
          <a:xfrm>
            <a:off x="449725" y="2284775"/>
            <a:ext cx="2982802" cy="2611375"/>
          </a:xfrm>
          <a:prstGeom prst="rect">
            <a:avLst/>
          </a:prstGeom>
          <a:noFill/>
          <a:ln>
            <a:noFill/>
          </a:ln>
        </p:spPr>
      </p:pic>
      <p:pic>
        <p:nvPicPr>
          <p:cNvPr id="329" name="Google Shape;329;p39"/>
          <p:cNvPicPr preferRelativeResize="0"/>
          <p:nvPr/>
        </p:nvPicPr>
        <p:blipFill>
          <a:blip r:embed="rId4">
            <a:alphaModFix/>
          </a:blip>
          <a:stretch>
            <a:fillRect/>
          </a:stretch>
        </p:blipFill>
        <p:spPr>
          <a:xfrm>
            <a:off x="3846924" y="1294975"/>
            <a:ext cx="4886450" cy="3601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33" name="Shape 333"/>
        <p:cNvGrpSpPr/>
        <p:nvPr/>
      </p:nvGrpSpPr>
      <p:grpSpPr>
        <a:xfrm>
          <a:off x="0" y="0"/>
          <a:ext cx="0" cy="0"/>
          <a:chOff x="0" y="0"/>
          <a:chExt cx="0" cy="0"/>
        </a:xfrm>
      </p:grpSpPr>
      <p:sp>
        <p:nvSpPr>
          <p:cNvPr id="334" name="Google Shape;334;p40"/>
          <p:cNvSpPr txBox="1"/>
          <p:nvPr>
            <p:ph type="ctrTitle"/>
          </p:nvPr>
        </p:nvSpPr>
        <p:spPr>
          <a:xfrm flipH="1">
            <a:off x="2726850" y="2897239"/>
            <a:ext cx="3690300" cy="45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latin typeface="Arial"/>
                <a:ea typeface="Arial"/>
                <a:cs typeface="Arial"/>
                <a:sym typeface="Arial"/>
              </a:rPr>
              <a:t>ĐÁNH GIÁ</a:t>
            </a:r>
            <a:endParaRPr sz="4800">
              <a:latin typeface="Arial"/>
              <a:ea typeface="Arial"/>
              <a:cs typeface="Arial"/>
              <a:sym typeface="Arial"/>
            </a:endParaRPr>
          </a:p>
        </p:txBody>
      </p:sp>
      <p:sp>
        <p:nvSpPr>
          <p:cNvPr id="335" name="Google Shape;335;p40"/>
          <p:cNvSpPr txBox="1"/>
          <p:nvPr>
            <p:ph idx="2" type="title"/>
          </p:nvPr>
        </p:nvSpPr>
        <p:spPr>
          <a:xfrm flipH="1">
            <a:off x="3451650" y="1351346"/>
            <a:ext cx="22407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336" name="Google Shape;336;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800">
                <a:latin typeface="Hind Vadodara"/>
                <a:ea typeface="Hind Vadodara"/>
                <a:cs typeface="Hind Vadodara"/>
                <a:sym typeface="Hind Vadodara"/>
              </a:rPr>
              <a:t>‹#›</a:t>
            </a:fld>
            <a:endParaRPr b="1" sz="1800">
              <a:latin typeface="Hind Vadodara"/>
              <a:ea typeface="Hind Vadodara"/>
              <a:cs typeface="Hind Vadodara"/>
              <a:sym typeface="Hind Vadodar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41"/>
          <p:cNvSpPr txBox="1"/>
          <p:nvPr>
            <p:ph idx="1" type="body"/>
          </p:nvPr>
        </p:nvSpPr>
        <p:spPr>
          <a:xfrm>
            <a:off x="1325400" y="1496200"/>
            <a:ext cx="6493200" cy="17268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Chương trình có khá đầy đủ chức năng: đăng nhập, đăng ký, chơi game, xem lịch sử chơi, xem bảng xếp hạng.</a:t>
            </a:r>
            <a:endParaRPr sz="1800">
              <a:solidFill>
                <a:srgbClr val="000000"/>
              </a:solidFill>
              <a:latin typeface="Arial"/>
              <a:ea typeface="Arial"/>
              <a:cs typeface="Arial"/>
              <a:sym typeface="Arial"/>
            </a:endParaRPr>
          </a:p>
          <a:p>
            <a:pPr indent="-342900" lvl="0" marL="457200" rtl="0" algn="l">
              <a:lnSpc>
                <a:spcPct val="100000"/>
              </a:lnSpc>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Các chức năng hoạt động đúng, ổn định. </a:t>
            </a:r>
            <a:endParaRPr sz="1800">
              <a:solidFill>
                <a:srgbClr val="000000"/>
              </a:solidFill>
              <a:latin typeface="Arial"/>
              <a:ea typeface="Arial"/>
              <a:cs typeface="Arial"/>
              <a:sym typeface="Arial"/>
            </a:endParaRPr>
          </a:p>
          <a:p>
            <a:pPr indent="-342900" lvl="0" marL="457200" rtl="0" algn="l">
              <a:lnSpc>
                <a:spcPct val="100000"/>
              </a:lnSpc>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X</a:t>
            </a:r>
            <a:r>
              <a:rPr lang="en" sz="1800">
                <a:solidFill>
                  <a:srgbClr val="000000"/>
                </a:solidFill>
                <a:latin typeface="Arial"/>
                <a:ea typeface="Arial"/>
                <a:cs typeface="Arial"/>
                <a:sym typeface="Arial"/>
              </a:rPr>
              <a:t>ử lý lỗi timeout: Đặt timeout cho cả 2 phía là client và server </a:t>
            </a:r>
            <a:endParaRPr sz="1800">
              <a:solidFill>
                <a:srgbClr val="000000"/>
              </a:solidFill>
              <a:latin typeface="Arial"/>
              <a:ea typeface="Arial"/>
              <a:cs typeface="Arial"/>
              <a:sym typeface="Arial"/>
            </a:endParaRPr>
          </a:p>
        </p:txBody>
      </p:sp>
      <p:sp>
        <p:nvSpPr>
          <p:cNvPr id="342" name="Google Shape;342;p41"/>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Arial"/>
                <a:ea typeface="Arial"/>
                <a:cs typeface="Arial"/>
                <a:sym typeface="Arial"/>
              </a:rPr>
              <a:t>ĐÁNH GIÁ</a:t>
            </a:r>
            <a:endParaRPr sz="3000">
              <a:latin typeface="Arial"/>
              <a:ea typeface="Arial"/>
              <a:cs typeface="Arial"/>
              <a:sym typeface="Arial"/>
            </a:endParaRPr>
          </a:p>
        </p:txBody>
      </p:sp>
      <p:sp>
        <p:nvSpPr>
          <p:cNvPr id="343" name="Google Shape;343;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800">
                <a:latin typeface="Hind Vadodara"/>
                <a:ea typeface="Hind Vadodara"/>
                <a:cs typeface="Hind Vadodara"/>
                <a:sym typeface="Hind Vadodara"/>
              </a:rPr>
              <a:t>‹#›</a:t>
            </a:fld>
            <a:endParaRPr b="1" sz="1800">
              <a:latin typeface="Hind Vadodara"/>
              <a:ea typeface="Hind Vadodara"/>
              <a:cs typeface="Hind Vadodara"/>
              <a:sym typeface="Hind Vadodar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42"/>
          <p:cNvSpPr txBox="1"/>
          <p:nvPr>
            <p:ph idx="4" type="title"/>
          </p:nvPr>
        </p:nvSpPr>
        <p:spPr>
          <a:xfrm>
            <a:off x="2421000" y="1372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Arial"/>
                <a:ea typeface="Arial"/>
                <a:cs typeface="Arial"/>
                <a:sym typeface="Arial"/>
              </a:rPr>
              <a:t>CLIENT</a:t>
            </a:r>
            <a:endParaRPr sz="3000">
              <a:latin typeface="Arial"/>
              <a:ea typeface="Arial"/>
              <a:cs typeface="Arial"/>
              <a:sym typeface="Arial"/>
            </a:endParaRPr>
          </a:p>
        </p:txBody>
      </p:sp>
      <p:sp>
        <p:nvSpPr>
          <p:cNvPr id="349" name="Google Shape;349;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800">
                <a:latin typeface="Hind Vadodara"/>
                <a:ea typeface="Hind Vadodara"/>
                <a:cs typeface="Hind Vadodara"/>
                <a:sym typeface="Hind Vadodara"/>
              </a:rPr>
              <a:t>‹#›</a:t>
            </a:fld>
            <a:endParaRPr b="1" sz="1800">
              <a:latin typeface="Hind Vadodara"/>
              <a:ea typeface="Hind Vadodara"/>
              <a:cs typeface="Hind Vadodara"/>
              <a:sym typeface="Hind Vadodara"/>
            </a:endParaRPr>
          </a:p>
        </p:txBody>
      </p:sp>
      <p:sp>
        <p:nvSpPr>
          <p:cNvPr id="350" name="Google Shape;350;p42"/>
          <p:cNvSpPr txBox="1"/>
          <p:nvPr/>
        </p:nvSpPr>
        <p:spPr>
          <a:xfrm>
            <a:off x="0" y="849125"/>
            <a:ext cx="9144000" cy="4020900"/>
          </a:xfrm>
          <a:prstGeom prst="rect">
            <a:avLst/>
          </a:prstGeom>
          <a:noFill/>
          <a:ln>
            <a:noFill/>
          </a:ln>
        </p:spPr>
        <p:txBody>
          <a:bodyPr anchorCtr="0" anchor="t" bIns="91425" lIns="91425" spcFirstLastPara="1" rIns="91425" wrap="square" tIns="91425">
            <a:noAutofit/>
          </a:bodyPr>
          <a:lstStyle/>
          <a:p>
            <a:pPr indent="457200" lvl="0" marL="0" rtl="0" algn="l">
              <a:lnSpc>
                <a:spcPct val="115000"/>
              </a:lnSpc>
              <a:spcBef>
                <a:spcPts val="0"/>
              </a:spcBef>
              <a:spcAft>
                <a:spcPts val="0"/>
              </a:spcAft>
              <a:buNone/>
            </a:pPr>
            <a:r>
              <a:rPr lang="en">
                <a:latin typeface="Consolas"/>
                <a:ea typeface="Consolas"/>
                <a:cs typeface="Consolas"/>
                <a:sym typeface="Consolas"/>
              </a:rPr>
              <a:t>// set timeout</a:t>
            </a:r>
            <a:endParaRPr>
              <a:latin typeface="Consolas"/>
              <a:ea typeface="Consolas"/>
              <a:cs typeface="Consolas"/>
              <a:sym typeface="Consolas"/>
            </a:endParaRPr>
          </a:p>
          <a:p>
            <a:pPr indent="0" lvl="0" marL="457200" rtl="0" algn="l">
              <a:lnSpc>
                <a:spcPct val="115000"/>
              </a:lnSpc>
              <a:spcBef>
                <a:spcPts val="0"/>
              </a:spcBef>
              <a:spcAft>
                <a:spcPts val="0"/>
              </a:spcAft>
              <a:buNone/>
            </a:pPr>
            <a:r>
              <a:rPr lang="en">
                <a:latin typeface="Consolas"/>
                <a:ea typeface="Consolas"/>
                <a:cs typeface="Consolas"/>
                <a:sym typeface="Consolas"/>
              </a:rPr>
              <a:t>  struct timeval timeout;</a:t>
            </a:r>
            <a:endParaRPr>
              <a:latin typeface="Consolas"/>
              <a:ea typeface="Consolas"/>
              <a:cs typeface="Consolas"/>
              <a:sym typeface="Consolas"/>
            </a:endParaRPr>
          </a:p>
          <a:p>
            <a:pPr indent="0" lvl="0" marL="457200" rtl="0" algn="l">
              <a:lnSpc>
                <a:spcPct val="115000"/>
              </a:lnSpc>
              <a:spcBef>
                <a:spcPts val="0"/>
              </a:spcBef>
              <a:spcAft>
                <a:spcPts val="0"/>
              </a:spcAft>
              <a:buNone/>
            </a:pPr>
            <a:r>
              <a:rPr lang="en">
                <a:latin typeface="Consolas"/>
                <a:ea typeface="Consolas"/>
                <a:cs typeface="Consolas"/>
                <a:sym typeface="Consolas"/>
              </a:rPr>
              <a:t>  timeout.tv_sec = 20; // after 20 seconds will timeout</a:t>
            </a:r>
            <a:endParaRPr>
              <a:latin typeface="Consolas"/>
              <a:ea typeface="Consolas"/>
              <a:cs typeface="Consolas"/>
              <a:sym typeface="Consolas"/>
            </a:endParaRPr>
          </a:p>
          <a:p>
            <a:pPr indent="0" lvl="0" marL="457200" rtl="0" algn="l">
              <a:lnSpc>
                <a:spcPct val="115000"/>
              </a:lnSpc>
              <a:spcBef>
                <a:spcPts val="0"/>
              </a:spcBef>
              <a:spcAft>
                <a:spcPts val="0"/>
              </a:spcAft>
              <a:buNone/>
            </a:pPr>
            <a:r>
              <a:rPr lang="en">
                <a:latin typeface="Consolas"/>
                <a:ea typeface="Consolas"/>
                <a:cs typeface="Consolas"/>
                <a:sym typeface="Consolas"/>
              </a:rPr>
              <a:t>  timeout.tv_usec = 0;</a:t>
            </a:r>
            <a:endParaRPr>
              <a:latin typeface="Consolas"/>
              <a:ea typeface="Consolas"/>
              <a:cs typeface="Consolas"/>
              <a:sym typeface="Consolas"/>
            </a:endParaRPr>
          </a:p>
          <a:p>
            <a:pPr indent="0" lvl="0" marL="457200" rtl="0" algn="l">
              <a:lnSpc>
                <a:spcPct val="115000"/>
              </a:lnSpc>
              <a:spcBef>
                <a:spcPts val="0"/>
              </a:spcBef>
              <a:spcAft>
                <a:spcPts val="0"/>
              </a:spcAft>
              <a:buNone/>
            </a:pPr>
            <a:r>
              <a:rPr lang="en">
                <a:latin typeface="Consolas"/>
                <a:ea typeface="Consolas"/>
                <a:cs typeface="Consolas"/>
                <a:sym typeface="Consolas"/>
              </a:rPr>
              <a:t>  if (setsockopt (sock, SOL_SOCKET, SO_RCVTIMEO, (char *)&amp;timeout, sizeof(timeout)) &lt; 0){</a:t>
            </a:r>
            <a:endParaRPr>
              <a:latin typeface="Consolas"/>
              <a:ea typeface="Consolas"/>
              <a:cs typeface="Consolas"/>
              <a:sym typeface="Consolas"/>
            </a:endParaRPr>
          </a:p>
          <a:p>
            <a:pPr indent="0" lvl="0" marL="457200" rtl="0" algn="l">
              <a:lnSpc>
                <a:spcPct val="115000"/>
              </a:lnSpc>
              <a:spcBef>
                <a:spcPts val="0"/>
              </a:spcBef>
              <a:spcAft>
                <a:spcPts val="0"/>
              </a:spcAft>
              <a:buNone/>
            </a:pPr>
            <a:r>
              <a:rPr lang="en">
                <a:latin typeface="Consolas"/>
                <a:ea typeface="Consolas"/>
                <a:cs typeface="Consolas"/>
                <a:sym typeface="Consolas"/>
              </a:rPr>
              <a:t>    return -1;</a:t>
            </a:r>
            <a:endParaRPr>
              <a:latin typeface="Consolas"/>
              <a:ea typeface="Consolas"/>
              <a:cs typeface="Consolas"/>
              <a:sym typeface="Consolas"/>
            </a:endParaRPr>
          </a:p>
          <a:p>
            <a:pPr indent="0" lvl="0" marL="457200" rtl="0" algn="l">
              <a:lnSpc>
                <a:spcPct val="115000"/>
              </a:lnSpc>
              <a:spcBef>
                <a:spcPts val="0"/>
              </a:spcBef>
              <a:spcAft>
                <a:spcPts val="0"/>
              </a:spcAft>
              <a:buNone/>
            </a:pPr>
            <a:r>
              <a:rPr lang="en">
                <a:latin typeface="Consolas"/>
                <a:ea typeface="Consolas"/>
                <a:cs typeface="Consolas"/>
                <a:sym typeface="Consolas"/>
              </a:rPr>
              <a:t>  }</a:t>
            </a:r>
            <a:endParaRPr>
              <a:latin typeface="Consolas"/>
              <a:ea typeface="Consolas"/>
              <a:cs typeface="Consolas"/>
              <a:sym typeface="Consolas"/>
            </a:endParaRPr>
          </a:p>
          <a:p>
            <a:pPr indent="0" lvl="0" marL="457200" rtl="0" algn="l">
              <a:lnSpc>
                <a:spcPct val="115000"/>
              </a:lnSpc>
              <a:spcBef>
                <a:spcPts val="0"/>
              </a:spcBef>
              <a:spcAft>
                <a:spcPts val="0"/>
              </a:spcAft>
              <a:buNone/>
            </a:pPr>
            <a:r>
              <a:rPr lang="en">
                <a:latin typeface="Consolas"/>
                <a:ea typeface="Consolas"/>
                <a:cs typeface="Consolas"/>
                <a:sym typeface="Consolas"/>
              </a:rPr>
              <a:t>  else if (setsockopt (sock, SOL_SOCKET, SO_SNDTIMEO, (char *)&amp;timeout, sizeof(timeout)) &lt; 0){</a:t>
            </a:r>
            <a:endParaRPr>
              <a:latin typeface="Consolas"/>
              <a:ea typeface="Consolas"/>
              <a:cs typeface="Consolas"/>
              <a:sym typeface="Consolas"/>
            </a:endParaRPr>
          </a:p>
          <a:p>
            <a:pPr indent="0" lvl="0" marL="457200" rtl="0" algn="l">
              <a:lnSpc>
                <a:spcPct val="115000"/>
              </a:lnSpc>
              <a:spcBef>
                <a:spcPts val="0"/>
              </a:spcBef>
              <a:spcAft>
                <a:spcPts val="0"/>
              </a:spcAft>
              <a:buNone/>
            </a:pPr>
            <a:r>
              <a:rPr lang="en">
                <a:latin typeface="Consolas"/>
                <a:ea typeface="Consolas"/>
                <a:cs typeface="Consolas"/>
                <a:sym typeface="Consolas"/>
              </a:rPr>
              <a:t>    return -1;</a:t>
            </a:r>
            <a:endParaRPr>
              <a:latin typeface="Consolas"/>
              <a:ea typeface="Consolas"/>
              <a:cs typeface="Consolas"/>
              <a:sym typeface="Consolas"/>
            </a:endParaRPr>
          </a:p>
          <a:p>
            <a:pPr indent="0" lvl="0" marL="457200" rtl="0" algn="l">
              <a:lnSpc>
                <a:spcPct val="115000"/>
              </a:lnSpc>
              <a:spcBef>
                <a:spcPts val="0"/>
              </a:spcBef>
              <a:spcAft>
                <a:spcPts val="0"/>
              </a:spcAft>
              <a:buNone/>
            </a:pPr>
            <a:r>
              <a:rPr lang="en">
                <a:latin typeface="Consolas"/>
                <a:ea typeface="Consolas"/>
                <a:cs typeface="Consolas"/>
                <a:sym typeface="Consolas"/>
              </a:rPr>
              <a:t>  }</a:t>
            </a:r>
            <a:endParaRPr>
              <a:latin typeface="Consolas"/>
              <a:ea typeface="Consolas"/>
              <a:cs typeface="Consolas"/>
              <a:sym typeface="Consolas"/>
            </a:endParaRPr>
          </a:p>
          <a:p>
            <a:pPr indent="457200" lvl="0" marL="0" rtl="0" algn="l">
              <a:spcBef>
                <a:spcPts val="0"/>
              </a:spcBef>
              <a:spcAft>
                <a:spcPts val="0"/>
              </a:spcAft>
              <a:buNone/>
            </a:pPr>
            <a:r>
              <a:t/>
            </a:r>
            <a:endParaRPr sz="1200">
              <a:solidFill>
                <a:srgbClr val="00000A"/>
              </a:solidFill>
              <a:latin typeface="Consolas"/>
              <a:ea typeface="Consolas"/>
              <a:cs typeface="Consolas"/>
              <a:sym typeface="Consolas"/>
            </a:endParaRPr>
          </a:p>
          <a:p>
            <a:pPr indent="457200" lvl="0" marL="0" rtl="0" algn="l">
              <a:spcBef>
                <a:spcPts val="0"/>
              </a:spcBef>
              <a:spcAft>
                <a:spcPts val="0"/>
              </a:spcAft>
              <a:buNone/>
            </a:pPr>
            <a:r>
              <a:rPr lang="en" sz="1200">
                <a:solidFill>
                  <a:srgbClr val="00000A"/>
                </a:solidFill>
                <a:latin typeface="Consolas"/>
                <a:ea typeface="Consolas"/>
                <a:cs typeface="Consolas"/>
                <a:sym typeface="Consolas"/>
              </a:rPr>
              <a:t>  </a:t>
            </a:r>
            <a:endParaRPr sz="1200">
              <a:solidFill>
                <a:srgbClr val="00000A"/>
              </a:solidFill>
              <a:latin typeface="Consolas"/>
              <a:ea typeface="Consolas"/>
              <a:cs typeface="Consolas"/>
              <a:sym typeface="Consola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43"/>
          <p:cNvSpPr txBox="1"/>
          <p:nvPr>
            <p:ph idx="4" type="title"/>
          </p:nvPr>
        </p:nvSpPr>
        <p:spPr>
          <a:xfrm>
            <a:off x="2421000" y="1372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Arial"/>
                <a:ea typeface="Arial"/>
                <a:cs typeface="Arial"/>
                <a:sym typeface="Arial"/>
              </a:rPr>
              <a:t>SERVER </a:t>
            </a:r>
            <a:endParaRPr sz="3000">
              <a:latin typeface="Arial"/>
              <a:ea typeface="Arial"/>
              <a:cs typeface="Arial"/>
              <a:sym typeface="Arial"/>
            </a:endParaRPr>
          </a:p>
        </p:txBody>
      </p:sp>
      <p:sp>
        <p:nvSpPr>
          <p:cNvPr id="356" name="Google Shape;356;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800">
                <a:latin typeface="Hind Vadodara"/>
                <a:ea typeface="Hind Vadodara"/>
                <a:cs typeface="Hind Vadodara"/>
                <a:sym typeface="Hind Vadodara"/>
              </a:rPr>
              <a:t>‹#›</a:t>
            </a:fld>
            <a:endParaRPr b="1" sz="1800">
              <a:latin typeface="Hind Vadodara"/>
              <a:ea typeface="Hind Vadodara"/>
              <a:cs typeface="Hind Vadodara"/>
              <a:sym typeface="Hind Vadodara"/>
            </a:endParaRPr>
          </a:p>
        </p:txBody>
      </p:sp>
      <p:sp>
        <p:nvSpPr>
          <p:cNvPr id="357" name="Google Shape;357;p43"/>
          <p:cNvSpPr txBox="1"/>
          <p:nvPr/>
        </p:nvSpPr>
        <p:spPr>
          <a:xfrm>
            <a:off x="0" y="669600"/>
            <a:ext cx="9144000" cy="36987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None/>
            </a:pPr>
            <a:r>
              <a:rPr lang="en" sz="1200">
                <a:solidFill>
                  <a:srgbClr val="00000A"/>
                </a:solidFill>
                <a:latin typeface="Consolas"/>
                <a:ea typeface="Consolas"/>
                <a:cs typeface="Consolas"/>
                <a:sym typeface="Consolas"/>
              </a:rPr>
              <a:t>  	</a:t>
            </a:r>
            <a:r>
              <a:rPr lang="en">
                <a:latin typeface="Consolas"/>
                <a:ea typeface="Consolas"/>
                <a:cs typeface="Consolas"/>
                <a:sym typeface="Consolas"/>
              </a:rPr>
              <a:t>// Set timeout</a:t>
            </a:r>
            <a:endParaRPr>
              <a:latin typeface="Consolas"/>
              <a:ea typeface="Consolas"/>
              <a:cs typeface="Consolas"/>
              <a:sym typeface="Consolas"/>
            </a:endParaRPr>
          </a:p>
          <a:p>
            <a:pPr indent="0" lvl="0" marL="457200" rtl="0" algn="l">
              <a:lnSpc>
                <a:spcPct val="115000"/>
              </a:lnSpc>
              <a:spcBef>
                <a:spcPts val="0"/>
              </a:spcBef>
              <a:spcAft>
                <a:spcPts val="0"/>
              </a:spcAft>
              <a:buNone/>
            </a:pPr>
            <a:r>
              <a:rPr lang="en">
                <a:latin typeface="Consolas"/>
                <a:ea typeface="Consolas"/>
                <a:cs typeface="Consolas"/>
                <a:sym typeface="Consolas"/>
              </a:rPr>
              <a:t>  struct timeval timeout;</a:t>
            </a:r>
            <a:endParaRPr>
              <a:latin typeface="Consolas"/>
              <a:ea typeface="Consolas"/>
              <a:cs typeface="Consolas"/>
              <a:sym typeface="Consolas"/>
            </a:endParaRPr>
          </a:p>
          <a:p>
            <a:pPr indent="0" lvl="0" marL="457200" rtl="0" algn="l">
              <a:lnSpc>
                <a:spcPct val="115000"/>
              </a:lnSpc>
              <a:spcBef>
                <a:spcPts val="0"/>
              </a:spcBef>
              <a:spcAft>
                <a:spcPts val="0"/>
              </a:spcAft>
              <a:buNone/>
            </a:pPr>
            <a:r>
              <a:rPr lang="en">
                <a:latin typeface="Consolas"/>
                <a:ea typeface="Consolas"/>
                <a:cs typeface="Consolas"/>
                <a:sym typeface="Consolas"/>
              </a:rPr>
              <a:t>  timeout.tv_sec  = 1000;  // after 1000 seconds will timeout</a:t>
            </a:r>
            <a:endParaRPr>
              <a:latin typeface="Consolas"/>
              <a:ea typeface="Consolas"/>
              <a:cs typeface="Consolas"/>
              <a:sym typeface="Consolas"/>
            </a:endParaRPr>
          </a:p>
          <a:p>
            <a:pPr indent="0" lvl="0" marL="457200" rtl="0" algn="l">
              <a:lnSpc>
                <a:spcPct val="115000"/>
              </a:lnSpc>
              <a:spcBef>
                <a:spcPts val="0"/>
              </a:spcBef>
              <a:spcAft>
                <a:spcPts val="0"/>
              </a:spcAft>
              <a:buNone/>
            </a:pPr>
            <a:r>
              <a:rPr lang="en">
                <a:latin typeface="Consolas"/>
                <a:ea typeface="Consolas"/>
                <a:cs typeface="Consolas"/>
                <a:sym typeface="Consolas"/>
              </a:rPr>
              <a:t>  timeout.tv_usec = 0;</a:t>
            </a:r>
            <a:endParaRPr>
              <a:latin typeface="Consolas"/>
              <a:ea typeface="Consolas"/>
              <a:cs typeface="Consolas"/>
              <a:sym typeface="Consolas"/>
            </a:endParaRPr>
          </a:p>
          <a:p>
            <a:pPr indent="0" lvl="0" marL="457200" rtl="0" algn="l">
              <a:lnSpc>
                <a:spcPct val="115000"/>
              </a:lnSpc>
              <a:spcBef>
                <a:spcPts val="0"/>
              </a:spcBef>
              <a:spcAft>
                <a:spcPts val="0"/>
              </a:spcAft>
              <a:buNone/>
            </a:pPr>
            <a:r>
              <a:rPr lang="en">
                <a:latin typeface="Consolas"/>
                <a:ea typeface="Consolas"/>
                <a:cs typeface="Consolas"/>
                <a:sym typeface="Consolas"/>
              </a:rPr>
              <a:t>  //Step 4: Communicate with clients</a:t>
            </a:r>
            <a:endParaRPr>
              <a:latin typeface="Consolas"/>
              <a:ea typeface="Consolas"/>
              <a:cs typeface="Consolas"/>
              <a:sym typeface="Consolas"/>
            </a:endParaRPr>
          </a:p>
          <a:p>
            <a:pPr indent="0" lvl="0" marL="457200" rtl="0" algn="l">
              <a:lnSpc>
                <a:spcPct val="115000"/>
              </a:lnSpc>
              <a:spcBef>
                <a:spcPts val="0"/>
              </a:spcBef>
              <a:spcAft>
                <a:spcPts val="0"/>
              </a:spcAft>
              <a:buNone/>
            </a:pPr>
            <a:r>
              <a:rPr lang="en">
                <a:latin typeface="Consolas"/>
                <a:ea typeface="Consolas"/>
                <a:cs typeface="Consolas"/>
                <a:sym typeface="Consolas"/>
              </a:rPr>
              <a:t>    read_fds = master;</a:t>
            </a:r>
            <a:endParaRPr>
              <a:latin typeface="Consolas"/>
              <a:ea typeface="Consolas"/>
              <a:cs typeface="Consolas"/>
              <a:sym typeface="Consolas"/>
            </a:endParaRPr>
          </a:p>
          <a:p>
            <a:pPr indent="0" lvl="0" marL="457200" rtl="0" algn="l">
              <a:lnSpc>
                <a:spcPct val="115000"/>
              </a:lnSpc>
              <a:spcBef>
                <a:spcPts val="0"/>
              </a:spcBef>
              <a:spcAft>
                <a:spcPts val="0"/>
              </a:spcAft>
              <a:buNone/>
            </a:pPr>
            <a:r>
              <a:rPr lang="en">
                <a:latin typeface="Consolas"/>
                <a:ea typeface="Consolas"/>
                <a:cs typeface="Consolas"/>
                <a:sym typeface="Consolas"/>
              </a:rPr>
              <a:t>    rc = select(fdmax + 1, &amp;read_fds, NULL, NULL, &amp;timeout);</a:t>
            </a:r>
            <a:endParaRPr>
              <a:latin typeface="Consolas"/>
              <a:ea typeface="Consolas"/>
              <a:cs typeface="Consolas"/>
              <a:sym typeface="Consolas"/>
            </a:endParaRPr>
          </a:p>
          <a:p>
            <a:pPr indent="0" lvl="0" marL="457200" rtl="0" algn="l">
              <a:lnSpc>
                <a:spcPct val="115000"/>
              </a:lnSpc>
              <a:spcBef>
                <a:spcPts val="0"/>
              </a:spcBef>
              <a:spcAft>
                <a:spcPts val="0"/>
              </a:spcAft>
              <a:buNone/>
            </a:pPr>
            <a:r>
              <a:rPr lang="en">
                <a:latin typeface="Consolas"/>
                <a:ea typeface="Consolas"/>
                <a:cs typeface="Consolas"/>
                <a:sym typeface="Consolas"/>
              </a:rPr>
              <a:t>    if( rc == -1){</a:t>
            </a:r>
            <a:endParaRPr>
              <a:latin typeface="Consolas"/>
              <a:ea typeface="Consolas"/>
              <a:cs typeface="Consolas"/>
              <a:sym typeface="Consolas"/>
            </a:endParaRPr>
          </a:p>
          <a:p>
            <a:pPr indent="0" lvl="0" marL="457200" rtl="0" algn="l">
              <a:lnSpc>
                <a:spcPct val="115000"/>
              </a:lnSpc>
              <a:spcBef>
                <a:spcPts val="0"/>
              </a:spcBef>
              <a:spcAft>
                <a:spcPts val="0"/>
              </a:spcAft>
              <a:buNone/>
            </a:pPr>
            <a:r>
              <a:rPr lang="en">
                <a:latin typeface="Consolas"/>
                <a:ea typeface="Consolas"/>
                <a:cs typeface="Consolas"/>
                <a:sym typeface="Consolas"/>
              </a:rPr>
              <a:t>      perror("select() error!\n");</a:t>
            </a:r>
            <a:endParaRPr>
              <a:latin typeface="Consolas"/>
              <a:ea typeface="Consolas"/>
              <a:cs typeface="Consolas"/>
              <a:sym typeface="Consolas"/>
            </a:endParaRPr>
          </a:p>
          <a:p>
            <a:pPr indent="0" lvl="0" marL="457200" rtl="0" algn="l">
              <a:lnSpc>
                <a:spcPct val="115000"/>
              </a:lnSpc>
              <a:spcBef>
                <a:spcPts val="0"/>
              </a:spcBef>
              <a:spcAft>
                <a:spcPts val="0"/>
              </a:spcAft>
              <a:buNone/>
            </a:pPr>
            <a:r>
              <a:rPr lang="en">
                <a:latin typeface="Consolas"/>
                <a:ea typeface="Consolas"/>
                <a:cs typeface="Consolas"/>
                <a:sym typeface="Consolas"/>
              </a:rPr>
              <a:t>      exit(-6);</a:t>
            </a:r>
            <a:endParaRPr>
              <a:latin typeface="Consolas"/>
              <a:ea typeface="Consolas"/>
              <a:cs typeface="Consolas"/>
              <a:sym typeface="Consolas"/>
            </a:endParaRPr>
          </a:p>
          <a:p>
            <a:pPr indent="0" lvl="0" marL="457200" rtl="0" algn="l">
              <a:lnSpc>
                <a:spcPct val="115000"/>
              </a:lnSpc>
              <a:spcBef>
                <a:spcPts val="0"/>
              </a:spcBef>
              <a:spcAft>
                <a:spcPts val="0"/>
              </a:spcAft>
              <a:buNone/>
            </a:pPr>
            <a:r>
              <a:rPr lang="en">
                <a:latin typeface="Consolas"/>
                <a:ea typeface="Consolas"/>
                <a:cs typeface="Consolas"/>
                <a:sym typeface="Consolas"/>
              </a:rPr>
              <a:t>    }</a:t>
            </a:r>
            <a:endParaRPr>
              <a:latin typeface="Consolas"/>
              <a:ea typeface="Consolas"/>
              <a:cs typeface="Consolas"/>
              <a:sym typeface="Consolas"/>
            </a:endParaRPr>
          </a:p>
          <a:p>
            <a:pPr indent="0" lvl="0" marL="457200" rtl="0" algn="l">
              <a:lnSpc>
                <a:spcPct val="115000"/>
              </a:lnSpc>
              <a:spcBef>
                <a:spcPts val="0"/>
              </a:spcBef>
              <a:spcAft>
                <a:spcPts val="0"/>
              </a:spcAft>
              <a:buNone/>
            </a:pPr>
            <a:r>
              <a:rPr lang="en">
                <a:latin typeface="Consolas"/>
                <a:ea typeface="Consolas"/>
                <a:cs typeface="Consolas"/>
                <a:sym typeface="Consolas"/>
              </a:rPr>
              <a:t>    else if (rc == 0){</a:t>
            </a:r>
            <a:endParaRPr>
              <a:latin typeface="Consolas"/>
              <a:ea typeface="Consolas"/>
              <a:cs typeface="Consolas"/>
              <a:sym typeface="Consolas"/>
            </a:endParaRPr>
          </a:p>
          <a:p>
            <a:pPr indent="0" lvl="0" marL="457200" rtl="0" algn="l">
              <a:lnSpc>
                <a:spcPct val="115000"/>
              </a:lnSpc>
              <a:spcBef>
                <a:spcPts val="0"/>
              </a:spcBef>
              <a:spcAft>
                <a:spcPts val="0"/>
              </a:spcAft>
              <a:buNone/>
            </a:pPr>
            <a:r>
              <a:rPr lang="en">
                <a:latin typeface="Consolas"/>
                <a:ea typeface="Consolas"/>
                <a:cs typeface="Consolas"/>
                <a:sym typeface="Consolas"/>
              </a:rPr>
              <a:t>     printf("  select() timed out. End program.\n");</a:t>
            </a:r>
            <a:endParaRPr>
              <a:latin typeface="Consolas"/>
              <a:ea typeface="Consolas"/>
              <a:cs typeface="Consolas"/>
              <a:sym typeface="Consolas"/>
            </a:endParaRPr>
          </a:p>
          <a:p>
            <a:pPr indent="0" lvl="0" marL="457200" rtl="0" algn="l">
              <a:lnSpc>
                <a:spcPct val="115000"/>
              </a:lnSpc>
              <a:spcBef>
                <a:spcPts val="0"/>
              </a:spcBef>
              <a:spcAft>
                <a:spcPts val="0"/>
              </a:spcAft>
              <a:buNone/>
            </a:pPr>
            <a:r>
              <a:rPr lang="en">
                <a:latin typeface="Consolas"/>
                <a:ea typeface="Consolas"/>
                <a:cs typeface="Consolas"/>
                <a:sym typeface="Consolas"/>
              </a:rPr>
              <a:t>     exit(-5);</a:t>
            </a:r>
            <a:endParaRPr>
              <a:latin typeface="Consolas"/>
              <a:ea typeface="Consolas"/>
              <a:cs typeface="Consolas"/>
              <a:sym typeface="Consolas"/>
            </a:endParaRPr>
          </a:p>
          <a:p>
            <a:pPr indent="0" lvl="0" marL="457200" rtl="0" algn="l">
              <a:lnSpc>
                <a:spcPct val="115000"/>
              </a:lnSpc>
              <a:spcBef>
                <a:spcPts val="0"/>
              </a:spcBef>
              <a:spcAft>
                <a:spcPts val="0"/>
              </a:spcAft>
              <a:buNone/>
            </a:pPr>
            <a:r>
              <a:rPr lang="en">
                <a:latin typeface="Consolas"/>
                <a:ea typeface="Consolas"/>
                <a:cs typeface="Consolas"/>
                <a:sym typeface="Consolas"/>
              </a:rPr>
              <a:t>    }</a:t>
            </a:r>
            <a:endParaRPr>
              <a:latin typeface="Consolas"/>
              <a:ea typeface="Consolas"/>
              <a:cs typeface="Consolas"/>
              <a:sym typeface="Consolas"/>
            </a:endParaRPr>
          </a:p>
          <a:p>
            <a:pPr indent="-457200" lvl="0" marL="457200" rtl="0" algn="l">
              <a:spcBef>
                <a:spcPts val="0"/>
              </a:spcBef>
              <a:spcAft>
                <a:spcPts val="0"/>
              </a:spcAft>
              <a:buNone/>
            </a:pPr>
            <a:r>
              <a:t/>
            </a:r>
            <a:endParaRPr sz="1200">
              <a:solidFill>
                <a:srgbClr val="00000A"/>
              </a:solidFill>
              <a:latin typeface="Consolas"/>
              <a:ea typeface="Consolas"/>
              <a:cs typeface="Consolas"/>
              <a:sym typeface="Consolas"/>
            </a:endParaRPr>
          </a:p>
          <a:p>
            <a:pPr indent="457200" lvl="0" marL="0" rtl="0" algn="l">
              <a:spcBef>
                <a:spcPts val="0"/>
              </a:spcBef>
              <a:spcAft>
                <a:spcPts val="0"/>
              </a:spcAft>
              <a:buNone/>
            </a:pPr>
            <a:r>
              <a:t/>
            </a:r>
            <a:endParaRPr sz="1200">
              <a:solidFill>
                <a:srgbClr val="00000A"/>
              </a:solidFill>
              <a:latin typeface="Consolas"/>
              <a:ea typeface="Consolas"/>
              <a:cs typeface="Consolas"/>
              <a:sym typeface="Consolas"/>
            </a:endParaRPr>
          </a:p>
          <a:p>
            <a:pPr indent="457200" lvl="0" marL="0" rtl="0" algn="l">
              <a:spcBef>
                <a:spcPts val="0"/>
              </a:spcBef>
              <a:spcAft>
                <a:spcPts val="0"/>
              </a:spcAft>
              <a:buNone/>
            </a:pPr>
            <a:r>
              <a:t/>
            </a:r>
            <a:endParaRPr sz="1200">
              <a:solidFill>
                <a:srgbClr val="00000A"/>
              </a:solidFill>
              <a:latin typeface="Times New Roman"/>
              <a:ea typeface="Times New Roman"/>
              <a:cs typeface="Times New Roman"/>
              <a:sym typeface="Times New Roman"/>
            </a:endParaRPr>
          </a:p>
          <a:p>
            <a:pPr indent="457200" lvl="0" marL="0" rtl="0" algn="l">
              <a:spcBef>
                <a:spcPts val="0"/>
              </a:spcBef>
              <a:spcAft>
                <a:spcPts val="0"/>
              </a:spcAft>
              <a:buNone/>
            </a:pPr>
            <a:r>
              <a:t/>
            </a:r>
            <a:endParaRPr sz="1200">
              <a:solidFill>
                <a:srgbClr val="00000A"/>
              </a:solidFill>
              <a:latin typeface="Consolas"/>
              <a:ea typeface="Consolas"/>
              <a:cs typeface="Consolas"/>
              <a:sym typeface="Consolas"/>
            </a:endParaRPr>
          </a:p>
          <a:p>
            <a:pPr indent="457200" lvl="0" marL="0" rtl="0" algn="l">
              <a:spcBef>
                <a:spcPts val="0"/>
              </a:spcBef>
              <a:spcAft>
                <a:spcPts val="0"/>
              </a:spcAft>
              <a:buNone/>
            </a:pPr>
            <a:r>
              <a:rPr lang="en" sz="1200">
                <a:solidFill>
                  <a:srgbClr val="00000A"/>
                </a:solidFill>
                <a:latin typeface="Consolas"/>
                <a:ea typeface="Consolas"/>
                <a:cs typeface="Consolas"/>
                <a:sym typeface="Consolas"/>
              </a:rPr>
              <a:t>  </a:t>
            </a:r>
            <a:endParaRPr sz="1200">
              <a:solidFill>
                <a:srgbClr val="00000A"/>
              </a:solidFill>
              <a:latin typeface="Consolas"/>
              <a:ea typeface="Consolas"/>
              <a:cs typeface="Consolas"/>
              <a:sym typeface="Consola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6"/>
          <p:cNvSpPr txBox="1"/>
          <p:nvPr>
            <p:ph idx="18"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N</a:t>
            </a:r>
            <a:r>
              <a:rPr lang="en">
                <a:latin typeface="Arial"/>
                <a:ea typeface="Arial"/>
                <a:cs typeface="Arial"/>
                <a:sym typeface="Arial"/>
              </a:rPr>
              <a:t>ỘI DUNG</a:t>
            </a:r>
            <a:endParaRPr>
              <a:latin typeface="Arial"/>
              <a:ea typeface="Arial"/>
              <a:cs typeface="Arial"/>
              <a:sym typeface="Arial"/>
            </a:endParaRPr>
          </a:p>
        </p:txBody>
      </p:sp>
      <p:sp>
        <p:nvSpPr>
          <p:cNvPr id="158" name="Google Shape;158;p26"/>
          <p:cNvSpPr txBox="1"/>
          <p:nvPr>
            <p:ph type="ctrTitle"/>
          </p:nvPr>
        </p:nvSpPr>
        <p:spPr>
          <a:xfrm flipH="1">
            <a:off x="730200" y="1718612"/>
            <a:ext cx="2504100" cy="88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G</a:t>
            </a:r>
            <a:r>
              <a:rPr lang="en">
                <a:latin typeface="Arial"/>
                <a:ea typeface="Arial"/>
                <a:cs typeface="Arial"/>
                <a:sym typeface="Arial"/>
              </a:rPr>
              <a:t>IỚI THIỆU ỨNG DỤNG</a:t>
            </a:r>
            <a:endParaRPr>
              <a:latin typeface="Arial"/>
              <a:ea typeface="Arial"/>
              <a:cs typeface="Arial"/>
              <a:sym typeface="Arial"/>
            </a:endParaRPr>
          </a:p>
        </p:txBody>
      </p:sp>
      <p:sp>
        <p:nvSpPr>
          <p:cNvPr id="159" name="Google Shape;159;p26"/>
          <p:cNvSpPr txBox="1"/>
          <p:nvPr>
            <p:ph idx="6" type="ctrTitle"/>
          </p:nvPr>
        </p:nvSpPr>
        <p:spPr>
          <a:xfrm flipH="1">
            <a:off x="3404112" y="1871897"/>
            <a:ext cx="24531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CH</a:t>
            </a:r>
            <a:r>
              <a:rPr lang="en">
                <a:latin typeface="Arial"/>
                <a:ea typeface="Arial"/>
                <a:cs typeface="Arial"/>
                <a:sym typeface="Arial"/>
              </a:rPr>
              <a:t>ỨC NĂNG</a:t>
            </a:r>
            <a:endParaRPr>
              <a:latin typeface="Arial"/>
              <a:ea typeface="Arial"/>
              <a:cs typeface="Arial"/>
              <a:sym typeface="Arial"/>
            </a:endParaRPr>
          </a:p>
        </p:txBody>
      </p:sp>
      <p:sp>
        <p:nvSpPr>
          <p:cNvPr id="160" name="Google Shape;160;p26"/>
          <p:cNvSpPr txBox="1"/>
          <p:nvPr>
            <p:ph idx="9" type="ctrTitle"/>
          </p:nvPr>
        </p:nvSpPr>
        <p:spPr>
          <a:xfrm flipH="1">
            <a:off x="6308300" y="1785675"/>
            <a:ext cx="2453100" cy="88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C</a:t>
            </a:r>
            <a:r>
              <a:rPr lang="en">
                <a:latin typeface="Arial"/>
                <a:ea typeface="Arial"/>
                <a:cs typeface="Arial"/>
                <a:sym typeface="Arial"/>
              </a:rPr>
              <a:t>ÔNG NGHỆ SỬ DỤNG</a:t>
            </a:r>
            <a:endParaRPr>
              <a:latin typeface="Arial"/>
              <a:ea typeface="Arial"/>
              <a:cs typeface="Arial"/>
              <a:sym typeface="Arial"/>
            </a:endParaRPr>
          </a:p>
        </p:txBody>
      </p:sp>
      <p:sp>
        <p:nvSpPr>
          <p:cNvPr id="161" name="Google Shape;161;p26"/>
          <p:cNvSpPr txBox="1"/>
          <p:nvPr>
            <p:ph idx="15" type="ctrTitle"/>
          </p:nvPr>
        </p:nvSpPr>
        <p:spPr>
          <a:xfrm flipH="1">
            <a:off x="1935696" y="3327964"/>
            <a:ext cx="24531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ĐÁNH GIÁ</a:t>
            </a:r>
            <a:endParaRPr>
              <a:latin typeface="Arial"/>
              <a:ea typeface="Arial"/>
              <a:cs typeface="Arial"/>
              <a:sym typeface="Arial"/>
            </a:endParaRPr>
          </a:p>
        </p:txBody>
      </p:sp>
      <p:sp>
        <p:nvSpPr>
          <p:cNvPr id="162" name="Google Shape;162;p26"/>
          <p:cNvSpPr txBox="1"/>
          <p:nvPr>
            <p:ph idx="2" type="title"/>
          </p:nvPr>
        </p:nvSpPr>
        <p:spPr>
          <a:xfrm>
            <a:off x="1717650" y="1140800"/>
            <a:ext cx="988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01</a:t>
            </a:r>
            <a:endParaRPr>
              <a:latin typeface="Arial"/>
              <a:ea typeface="Arial"/>
              <a:cs typeface="Arial"/>
              <a:sym typeface="Arial"/>
            </a:endParaRPr>
          </a:p>
        </p:txBody>
      </p:sp>
      <p:sp>
        <p:nvSpPr>
          <p:cNvPr id="163" name="Google Shape;163;p26"/>
          <p:cNvSpPr txBox="1"/>
          <p:nvPr>
            <p:ph idx="14" type="title"/>
          </p:nvPr>
        </p:nvSpPr>
        <p:spPr>
          <a:xfrm>
            <a:off x="7226706" y="1140797"/>
            <a:ext cx="9474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03</a:t>
            </a:r>
            <a:endParaRPr>
              <a:latin typeface="Arial"/>
              <a:ea typeface="Arial"/>
              <a:cs typeface="Arial"/>
              <a:sym typeface="Arial"/>
            </a:endParaRPr>
          </a:p>
        </p:txBody>
      </p:sp>
      <p:sp>
        <p:nvSpPr>
          <p:cNvPr id="164" name="Google Shape;164;p26"/>
          <p:cNvSpPr txBox="1"/>
          <p:nvPr>
            <p:ph idx="17" type="title"/>
          </p:nvPr>
        </p:nvSpPr>
        <p:spPr>
          <a:xfrm>
            <a:off x="2688546" y="2750184"/>
            <a:ext cx="9474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04 </a:t>
            </a:r>
            <a:endParaRPr>
              <a:latin typeface="Arial"/>
              <a:ea typeface="Arial"/>
              <a:cs typeface="Arial"/>
              <a:sym typeface="Arial"/>
            </a:endParaRPr>
          </a:p>
        </p:txBody>
      </p:sp>
      <p:sp>
        <p:nvSpPr>
          <p:cNvPr id="165" name="Google Shape;165;p26"/>
          <p:cNvSpPr txBox="1"/>
          <p:nvPr>
            <p:ph idx="8" type="title"/>
          </p:nvPr>
        </p:nvSpPr>
        <p:spPr>
          <a:xfrm>
            <a:off x="4088600" y="1140800"/>
            <a:ext cx="8004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02</a:t>
            </a:r>
            <a:endParaRPr>
              <a:latin typeface="Arial"/>
              <a:ea typeface="Arial"/>
              <a:cs typeface="Arial"/>
              <a:sym typeface="Arial"/>
            </a:endParaRPr>
          </a:p>
        </p:txBody>
      </p:sp>
      <p:sp>
        <p:nvSpPr>
          <p:cNvPr id="166" name="Google Shape;166;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800">
                <a:latin typeface="Arial"/>
                <a:ea typeface="Arial"/>
                <a:cs typeface="Arial"/>
                <a:sym typeface="Arial"/>
              </a:rPr>
              <a:t>‹#›</a:t>
            </a:fld>
            <a:endParaRPr b="1" sz="1800">
              <a:latin typeface="Arial"/>
              <a:ea typeface="Arial"/>
              <a:cs typeface="Arial"/>
              <a:sym typeface="Arial"/>
            </a:endParaRPr>
          </a:p>
          <a:p>
            <a:pPr indent="0" lvl="0" marL="0" rtl="0" algn="r">
              <a:spcBef>
                <a:spcPts val="0"/>
              </a:spcBef>
              <a:spcAft>
                <a:spcPts val="0"/>
              </a:spcAft>
              <a:buNone/>
            </a:pPr>
            <a:r>
              <a:t/>
            </a:r>
            <a:endParaRPr sz="1800">
              <a:latin typeface="Arial"/>
              <a:ea typeface="Arial"/>
              <a:cs typeface="Arial"/>
              <a:sym typeface="Arial"/>
            </a:endParaRPr>
          </a:p>
        </p:txBody>
      </p:sp>
      <p:sp>
        <p:nvSpPr>
          <p:cNvPr id="167" name="Google Shape;167;p26"/>
          <p:cNvSpPr txBox="1"/>
          <p:nvPr>
            <p:ph idx="17" type="title"/>
          </p:nvPr>
        </p:nvSpPr>
        <p:spPr>
          <a:xfrm>
            <a:off x="5327525" y="2750175"/>
            <a:ext cx="8397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05 </a:t>
            </a:r>
            <a:endParaRPr>
              <a:latin typeface="Arial"/>
              <a:ea typeface="Arial"/>
              <a:cs typeface="Arial"/>
              <a:sym typeface="Arial"/>
            </a:endParaRPr>
          </a:p>
        </p:txBody>
      </p:sp>
      <p:sp>
        <p:nvSpPr>
          <p:cNvPr id="168" name="Google Shape;168;p26"/>
          <p:cNvSpPr txBox="1"/>
          <p:nvPr>
            <p:ph idx="15" type="ctrTitle"/>
          </p:nvPr>
        </p:nvSpPr>
        <p:spPr>
          <a:xfrm flipH="1">
            <a:off x="4571996" y="3284239"/>
            <a:ext cx="24531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K</a:t>
            </a:r>
            <a:r>
              <a:rPr lang="en">
                <a:latin typeface="Arial"/>
                <a:ea typeface="Arial"/>
                <a:cs typeface="Arial"/>
                <a:sym typeface="Arial"/>
              </a:rPr>
              <a:t>ẾT LUẬN</a:t>
            </a:r>
            <a:endParaRPr>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44"/>
          <p:cNvSpPr txBox="1"/>
          <p:nvPr>
            <p:ph idx="1" type="body"/>
          </p:nvPr>
        </p:nvSpPr>
        <p:spPr>
          <a:xfrm>
            <a:off x="546550" y="636825"/>
            <a:ext cx="7944600" cy="719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000000"/>
                </a:solidFill>
                <a:latin typeface="Arial"/>
                <a:ea typeface="Arial"/>
                <a:cs typeface="Arial"/>
                <a:sym typeface="Arial"/>
              </a:rPr>
              <a:t>* Client báo timeout khi quá thời gian timeout</a:t>
            </a:r>
            <a:endParaRPr sz="1800">
              <a:solidFill>
                <a:srgbClr val="000000"/>
              </a:solidFill>
              <a:latin typeface="Arial"/>
              <a:ea typeface="Arial"/>
              <a:cs typeface="Arial"/>
              <a:sym typeface="Arial"/>
            </a:endParaRPr>
          </a:p>
          <a:p>
            <a:pPr indent="0" lvl="0" marL="457200" rtl="0" algn="l">
              <a:lnSpc>
                <a:spcPct val="100000"/>
              </a:lnSpc>
              <a:spcBef>
                <a:spcPts val="1600"/>
              </a:spcBef>
              <a:spcAft>
                <a:spcPts val="1600"/>
              </a:spcAft>
              <a:buNone/>
            </a:pPr>
            <a:r>
              <a:t/>
            </a:r>
            <a:endParaRPr sz="1800">
              <a:solidFill>
                <a:srgbClr val="000000"/>
              </a:solidFill>
              <a:latin typeface="Arial"/>
              <a:ea typeface="Arial"/>
              <a:cs typeface="Arial"/>
              <a:sym typeface="Arial"/>
            </a:endParaRPr>
          </a:p>
        </p:txBody>
      </p:sp>
      <p:sp>
        <p:nvSpPr>
          <p:cNvPr id="363" name="Google Shape;363;p44"/>
          <p:cNvSpPr txBox="1"/>
          <p:nvPr>
            <p:ph type="title"/>
          </p:nvPr>
        </p:nvSpPr>
        <p:spPr>
          <a:xfrm>
            <a:off x="2401975" y="49383"/>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Arial"/>
                <a:ea typeface="Arial"/>
                <a:cs typeface="Arial"/>
                <a:sym typeface="Arial"/>
              </a:rPr>
              <a:t>ĐÁNH GIÁ</a:t>
            </a:r>
            <a:endParaRPr sz="3000">
              <a:latin typeface="Arial"/>
              <a:ea typeface="Arial"/>
              <a:cs typeface="Arial"/>
              <a:sym typeface="Arial"/>
            </a:endParaRPr>
          </a:p>
        </p:txBody>
      </p:sp>
      <p:sp>
        <p:nvSpPr>
          <p:cNvPr id="364" name="Google Shape;364;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800">
                <a:latin typeface="Hind Vadodara"/>
                <a:ea typeface="Hind Vadodara"/>
                <a:cs typeface="Hind Vadodara"/>
                <a:sym typeface="Hind Vadodara"/>
              </a:rPr>
              <a:t>‹#›</a:t>
            </a:fld>
            <a:endParaRPr b="1" sz="1800">
              <a:latin typeface="Hind Vadodara"/>
              <a:ea typeface="Hind Vadodara"/>
              <a:cs typeface="Hind Vadodara"/>
              <a:sym typeface="Hind Vadodara"/>
            </a:endParaRPr>
          </a:p>
        </p:txBody>
      </p:sp>
      <p:pic>
        <p:nvPicPr>
          <p:cNvPr id="365" name="Google Shape;365;p44"/>
          <p:cNvPicPr preferRelativeResize="0"/>
          <p:nvPr/>
        </p:nvPicPr>
        <p:blipFill rotWithShape="1">
          <a:blip r:embed="rId3">
            <a:alphaModFix/>
          </a:blip>
          <a:srcRect b="57302" l="45682" r="16111" t="25073"/>
          <a:stretch/>
        </p:blipFill>
        <p:spPr>
          <a:xfrm>
            <a:off x="591575" y="1235625"/>
            <a:ext cx="7377374" cy="1589600"/>
          </a:xfrm>
          <a:prstGeom prst="rect">
            <a:avLst/>
          </a:prstGeom>
          <a:noFill/>
          <a:ln>
            <a:noFill/>
          </a:ln>
        </p:spPr>
      </p:pic>
      <p:sp>
        <p:nvSpPr>
          <p:cNvPr id="366" name="Google Shape;366;p44"/>
          <p:cNvSpPr txBox="1"/>
          <p:nvPr>
            <p:ph idx="1" type="body"/>
          </p:nvPr>
        </p:nvSpPr>
        <p:spPr>
          <a:xfrm>
            <a:off x="580675" y="2926650"/>
            <a:ext cx="7944600" cy="719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000000"/>
                </a:solidFill>
                <a:latin typeface="Arial"/>
                <a:ea typeface="Arial"/>
                <a:cs typeface="Arial"/>
                <a:sym typeface="Arial"/>
              </a:rPr>
              <a:t>* </a:t>
            </a:r>
            <a:r>
              <a:rPr lang="en" sz="1800">
                <a:solidFill>
                  <a:srgbClr val="000000"/>
                </a:solidFill>
                <a:latin typeface="Arial"/>
                <a:ea typeface="Arial"/>
                <a:cs typeface="Arial"/>
                <a:sym typeface="Arial"/>
              </a:rPr>
              <a:t>Server dừng khi quá timeout, không có client nào tương tác</a:t>
            </a:r>
            <a:endParaRPr sz="1800">
              <a:solidFill>
                <a:srgbClr val="000000"/>
              </a:solidFill>
              <a:latin typeface="Arial"/>
              <a:ea typeface="Arial"/>
              <a:cs typeface="Arial"/>
              <a:sym typeface="Arial"/>
            </a:endParaRPr>
          </a:p>
          <a:p>
            <a:pPr indent="0" lvl="0" marL="457200" rtl="0" algn="l">
              <a:lnSpc>
                <a:spcPct val="100000"/>
              </a:lnSpc>
              <a:spcBef>
                <a:spcPts val="1600"/>
              </a:spcBef>
              <a:spcAft>
                <a:spcPts val="1600"/>
              </a:spcAft>
              <a:buNone/>
            </a:pPr>
            <a:r>
              <a:t/>
            </a:r>
            <a:endParaRPr sz="1800">
              <a:solidFill>
                <a:srgbClr val="000000"/>
              </a:solidFill>
              <a:latin typeface="Arial"/>
              <a:ea typeface="Arial"/>
              <a:cs typeface="Arial"/>
              <a:sym typeface="Arial"/>
            </a:endParaRPr>
          </a:p>
        </p:txBody>
      </p:sp>
      <p:pic>
        <p:nvPicPr>
          <p:cNvPr id="367" name="Google Shape;367;p44"/>
          <p:cNvPicPr preferRelativeResize="0"/>
          <p:nvPr/>
        </p:nvPicPr>
        <p:blipFill rotWithShape="1">
          <a:blip r:embed="rId4">
            <a:alphaModFix/>
          </a:blip>
          <a:srcRect b="33724" l="6139" r="55775" t="53770"/>
          <a:stretch/>
        </p:blipFill>
        <p:spPr>
          <a:xfrm>
            <a:off x="610625" y="3388825"/>
            <a:ext cx="7410025" cy="1361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71" name="Shape 371"/>
        <p:cNvGrpSpPr/>
        <p:nvPr/>
      </p:nvGrpSpPr>
      <p:grpSpPr>
        <a:xfrm>
          <a:off x="0" y="0"/>
          <a:ext cx="0" cy="0"/>
          <a:chOff x="0" y="0"/>
          <a:chExt cx="0" cy="0"/>
        </a:xfrm>
      </p:grpSpPr>
      <p:sp>
        <p:nvSpPr>
          <p:cNvPr id="372" name="Google Shape;372;p45"/>
          <p:cNvSpPr txBox="1"/>
          <p:nvPr>
            <p:ph type="ctrTitle"/>
          </p:nvPr>
        </p:nvSpPr>
        <p:spPr>
          <a:xfrm>
            <a:off x="619650" y="2247705"/>
            <a:ext cx="2559900" cy="75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latin typeface="Arial"/>
                <a:ea typeface="Arial"/>
                <a:cs typeface="Arial"/>
                <a:sym typeface="Arial"/>
              </a:rPr>
              <a:t>KẾT LUẬN </a:t>
            </a:r>
            <a:endParaRPr sz="4800">
              <a:latin typeface="Arial"/>
              <a:ea typeface="Arial"/>
              <a:cs typeface="Arial"/>
              <a:sym typeface="Arial"/>
            </a:endParaRPr>
          </a:p>
        </p:txBody>
      </p:sp>
      <p:sp>
        <p:nvSpPr>
          <p:cNvPr id="373" name="Google Shape;373;p45"/>
          <p:cNvSpPr txBox="1"/>
          <p:nvPr>
            <p:ph idx="2" type="title"/>
          </p:nvPr>
        </p:nvSpPr>
        <p:spPr>
          <a:xfrm>
            <a:off x="4145650" y="2884438"/>
            <a:ext cx="22407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374" name="Google Shape;374;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800">
                <a:latin typeface="Hind Vadodara"/>
                <a:ea typeface="Hind Vadodara"/>
                <a:cs typeface="Hind Vadodara"/>
                <a:sym typeface="Hind Vadodara"/>
              </a:rPr>
              <a:t>‹#›</a:t>
            </a:fld>
            <a:endParaRPr b="1" sz="1800">
              <a:latin typeface="Hind Vadodara"/>
              <a:ea typeface="Hind Vadodara"/>
              <a:cs typeface="Hind Vadodara"/>
              <a:sym typeface="Hind Vadodar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800">
                <a:latin typeface="Hind Vadodara"/>
                <a:ea typeface="Hind Vadodara"/>
                <a:cs typeface="Hind Vadodara"/>
                <a:sym typeface="Hind Vadodara"/>
              </a:rPr>
              <a:t>‹#›</a:t>
            </a:fld>
            <a:endParaRPr b="1" sz="1800">
              <a:latin typeface="Hind Vadodara"/>
              <a:ea typeface="Hind Vadodara"/>
              <a:cs typeface="Hind Vadodara"/>
              <a:sym typeface="Hind Vadodara"/>
            </a:endParaRPr>
          </a:p>
        </p:txBody>
      </p:sp>
      <p:sp>
        <p:nvSpPr>
          <p:cNvPr id="380" name="Google Shape;380;p46"/>
          <p:cNvSpPr txBox="1"/>
          <p:nvPr/>
        </p:nvSpPr>
        <p:spPr>
          <a:xfrm>
            <a:off x="956475" y="598125"/>
            <a:ext cx="7764300" cy="24294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 sz="2400">
                <a:solidFill>
                  <a:srgbClr val="073763"/>
                </a:solidFill>
                <a:latin typeface="Roboto"/>
                <a:ea typeface="Roboto"/>
                <a:cs typeface="Roboto"/>
                <a:sym typeface="Roboto"/>
              </a:rPr>
              <a:t>Video Demo:</a:t>
            </a:r>
            <a:endParaRPr b="1" sz="2400">
              <a:solidFill>
                <a:srgbClr val="073763"/>
              </a:solidFill>
              <a:latin typeface="Roboto"/>
              <a:ea typeface="Roboto"/>
              <a:cs typeface="Roboto"/>
              <a:sym typeface="Roboto"/>
            </a:endParaRPr>
          </a:p>
          <a:p>
            <a:pPr indent="0" lvl="0" marL="0" rtl="0" algn="l">
              <a:spcBef>
                <a:spcPts val="600"/>
              </a:spcBef>
              <a:spcAft>
                <a:spcPts val="0"/>
              </a:spcAft>
              <a:buNone/>
            </a:pPr>
            <a:r>
              <a:rPr lang="en" sz="1100" u="sng">
                <a:solidFill>
                  <a:srgbClr val="0B5394"/>
                </a:solidFill>
                <a:hlinkClick r:id="rId3"/>
              </a:rPr>
              <a:t>https://www.youtube.com/watch?v=_deGQKfb5F8</a:t>
            </a:r>
            <a:endParaRPr b="1" sz="2400">
              <a:solidFill>
                <a:srgbClr val="073763"/>
              </a:solidFill>
              <a:latin typeface="Roboto"/>
              <a:ea typeface="Roboto"/>
              <a:cs typeface="Roboto"/>
              <a:sym typeface="Roboto"/>
            </a:endParaRPr>
          </a:p>
          <a:p>
            <a:pPr indent="0" lvl="0" marL="0" rtl="0" algn="l">
              <a:spcBef>
                <a:spcPts val="600"/>
              </a:spcBef>
              <a:spcAft>
                <a:spcPts val="0"/>
              </a:spcAft>
              <a:buNone/>
            </a:pPr>
            <a:r>
              <a:t/>
            </a:r>
            <a:endParaRPr b="1" sz="2400">
              <a:solidFill>
                <a:srgbClr val="073763"/>
              </a:solidFill>
              <a:latin typeface="Roboto"/>
              <a:ea typeface="Roboto"/>
              <a:cs typeface="Roboto"/>
              <a:sym typeface="Roboto"/>
            </a:endParaRPr>
          </a:p>
          <a:p>
            <a:pPr indent="0" lvl="0" marL="0" rtl="0" algn="l">
              <a:spcBef>
                <a:spcPts val="600"/>
              </a:spcBef>
              <a:spcAft>
                <a:spcPts val="0"/>
              </a:spcAft>
              <a:buNone/>
            </a:pPr>
            <a:r>
              <a:rPr b="1" lang="en" sz="2400">
                <a:solidFill>
                  <a:srgbClr val="073763"/>
                </a:solidFill>
                <a:latin typeface="Roboto"/>
                <a:ea typeface="Roboto"/>
                <a:cs typeface="Roboto"/>
                <a:sym typeface="Roboto"/>
              </a:rPr>
              <a:t>Source code:</a:t>
            </a:r>
            <a:endParaRPr b="1" sz="2400">
              <a:solidFill>
                <a:srgbClr val="073763"/>
              </a:solidFill>
              <a:latin typeface="Roboto"/>
              <a:ea typeface="Roboto"/>
              <a:cs typeface="Roboto"/>
              <a:sym typeface="Roboto"/>
            </a:endParaRPr>
          </a:p>
          <a:p>
            <a:pPr indent="0" lvl="0" marL="0" rtl="0" algn="l">
              <a:spcBef>
                <a:spcPts val="600"/>
              </a:spcBef>
              <a:spcAft>
                <a:spcPts val="0"/>
              </a:spcAft>
              <a:buNone/>
            </a:pPr>
            <a:r>
              <a:rPr lang="en" sz="1100" u="sng">
                <a:solidFill>
                  <a:srgbClr val="0B5394"/>
                </a:solidFill>
                <a:hlinkClick r:id="rId4"/>
              </a:rPr>
              <a:t>https://github.com/nguyenvd27/project-network-programming-fun-game</a:t>
            </a:r>
            <a:endParaRPr b="1" sz="2400">
              <a:solidFill>
                <a:srgbClr val="073763"/>
              </a:solidFill>
              <a:latin typeface="Roboto"/>
              <a:ea typeface="Roboto"/>
              <a:cs typeface="Roboto"/>
              <a:sym typeface="Roboto"/>
            </a:endParaRPr>
          </a:p>
          <a:p>
            <a:pPr indent="0" lvl="0" marL="0" rtl="0" algn="l">
              <a:spcBef>
                <a:spcPts val="600"/>
              </a:spcBef>
              <a:spcAft>
                <a:spcPts val="0"/>
              </a:spcAft>
              <a:buNone/>
            </a:pPr>
            <a:r>
              <a:t/>
            </a:r>
            <a:endParaRPr sz="2400">
              <a:solidFill>
                <a:srgbClr val="073763"/>
              </a:solidFill>
              <a:latin typeface="Roboto"/>
              <a:ea typeface="Roboto"/>
              <a:cs typeface="Roboto"/>
              <a:sym typeface="Roboto"/>
            </a:endParaRPr>
          </a:p>
        </p:txBody>
      </p:sp>
      <p:sp>
        <p:nvSpPr>
          <p:cNvPr id="381" name="Google Shape;381;p46"/>
          <p:cNvSpPr txBox="1"/>
          <p:nvPr/>
        </p:nvSpPr>
        <p:spPr>
          <a:xfrm>
            <a:off x="956475" y="2699075"/>
            <a:ext cx="4503300" cy="5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ind Vadodara Light"/>
                <a:ea typeface="Hind Vadodara Light"/>
                <a:cs typeface="Hind Vadodara Light"/>
                <a:sym typeface="Hind Vadodara Light"/>
              </a:rPr>
              <a:t>Hướng dẫn cài đặt có trong source code</a:t>
            </a:r>
            <a:endParaRPr>
              <a:latin typeface="Hind Vadodara Light"/>
              <a:ea typeface="Hind Vadodara Light"/>
              <a:cs typeface="Hind Vadodara Light"/>
              <a:sym typeface="Hind Vadodara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800">
                <a:latin typeface="Hind Vadodara"/>
                <a:ea typeface="Hind Vadodara"/>
                <a:cs typeface="Hind Vadodara"/>
                <a:sym typeface="Hind Vadodara"/>
              </a:rPr>
              <a:t>‹#›</a:t>
            </a:fld>
            <a:endParaRPr b="1" sz="1800">
              <a:latin typeface="Hind Vadodara"/>
              <a:ea typeface="Hind Vadodara"/>
              <a:cs typeface="Hind Vadodara"/>
              <a:sym typeface="Hind Vadodara"/>
            </a:endParaRPr>
          </a:p>
        </p:txBody>
      </p:sp>
      <p:sp>
        <p:nvSpPr>
          <p:cNvPr id="387" name="Google Shape;387;p47"/>
          <p:cNvSpPr txBox="1"/>
          <p:nvPr/>
        </p:nvSpPr>
        <p:spPr>
          <a:xfrm>
            <a:off x="1679900" y="254625"/>
            <a:ext cx="6220200" cy="50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Hind Vadodara Light"/>
                <a:ea typeface="Hind Vadodara Light"/>
                <a:cs typeface="Hind Vadodara Light"/>
                <a:sym typeface="Hind Vadodara Light"/>
              </a:rPr>
              <a:t>PHÂN CÔNG CÔNG VIỆC</a:t>
            </a:r>
            <a:endParaRPr sz="3000">
              <a:latin typeface="Hind Vadodara Light"/>
              <a:ea typeface="Hind Vadodara Light"/>
              <a:cs typeface="Hind Vadodara Light"/>
              <a:sym typeface="Hind Vadodara Light"/>
            </a:endParaRPr>
          </a:p>
        </p:txBody>
      </p:sp>
      <p:graphicFrame>
        <p:nvGraphicFramePr>
          <p:cNvPr id="388" name="Google Shape;388;p47"/>
          <p:cNvGraphicFramePr/>
          <p:nvPr/>
        </p:nvGraphicFramePr>
        <p:xfrm>
          <a:off x="1904750" y="1898425"/>
          <a:ext cx="3000000" cy="3000000"/>
        </p:xfrm>
        <a:graphic>
          <a:graphicData uri="http://schemas.openxmlformats.org/drawingml/2006/table">
            <a:tbl>
              <a:tblPr>
                <a:noFill/>
                <a:tableStyleId>{FC566BCB-931D-46D2-BED5-48495D37819C}</a:tableStyleId>
              </a:tblPr>
              <a:tblGrid>
                <a:gridCol w="439350"/>
                <a:gridCol w="2421050"/>
                <a:gridCol w="2764575"/>
              </a:tblGrid>
              <a:tr h="12700">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STT</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Nhiệm vụ</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Thành viên đảm nhiệm</a:t>
                      </a:r>
                      <a:endParaRPr sz="1200">
                        <a:latin typeface="Times New Roman"/>
                        <a:ea typeface="Times New Roman"/>
                        <a:cs typeface="Times New Roman"/>
                        <a:sym typeface="Times New Roman"/>
                      </a:endParaRPr>
                    </a:p>
                  </a:txBody>
                  <a:tcPr marT="63500" marB="63500" marR="63500" marL="63500"/>
                </a:tc>
              </a:tr>
              <a:tr h="12700">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1</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Code phần caro game + caro ranking</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Vũ Đức Nguyễn + Nguyễn Việt Hưng</a:t>
                      </a:r>
                      <a:endParaRPr sz="1200">
                        <a:latin typeface="Times New Roman"/>
                        <a:ea typeface="Times New Roman"/>
                        <a:cs typeface="Times New Roman"/>
                        <a:sym typeface="Times New Roman"/>
                      </a:endParaRPr>
                    </a:p>
                  </a:txBody>
                  <a:tcPr marT="63500" marB="63500" marR="63500" marL="63500"/>
                </a:tc>
              </a:tr>
              <a:tr h="12700">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2</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Code phần tictactoe game + tictactoe ranking</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Vũ Đức Nguyễn + Phùng Thị Trang</a:t>
                      </a:r>
                      <a:endParaRPr sz="1200">
                        <a:latin typeface="Times New Roman"/>
                        <a:ea typeface="Times New Roman"/>
                        <a:cs typeface="Times New Roman"/>
                        <a:sym typeface="Times New Roman"/>
                      </a:endParaRPr>
                    </a:p>
                  </a:txBody>
                  <a:tcPr marT="63500" marB="63500" marR="63500" marL="63500"/>
                </a:tc>
              </a:tr>
              <a:tr h="12700">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3</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Code phần signin/signout</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Nguyễn Việt Hưng + Phùng Thị Trang</a:t>
                      </a:r>
                      <a:endParaRPr sz="1200">
                        <a:latin typeface="Times New Roman"/>
                        <a:ea typeface="Times New Roman"/>
                        <a:cs typeface="Times New Roman"/>
                        <a:sym typeface="Times New Roman"/>
                      </a:endParaRPr>
                    </a:p>
                  </a:txBody>
                  <a:tcPr marT="63500" marB="63500" marR="63500" marL="63500"/>
                </a:tc>
              </a:tr>
              <a:tr h="12700">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4</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Báo cáo + slide + ý tưởng không hiển thị mật khẩu khi gõ</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Cả 3 cùng lên ý tưởng và thực hiện</a:t>
                      </a:r>
                      <a:endParaRPr sz="1200">
                        <a:latin typeface="Times New Roman"/>
                        <a:ea typeface="Times New Roman"/>
                        <a:cs typeface="Times New Roman"/>
                        <a:sym typeface="Times New Roman"/>
                      </a:endParaRPr>
                    </a:p>
                  </a:txBody>
                  <a:tcPr marT="63500" marB="63500" marR="63500" marL="63500"/>
                </a:tc>
              </a:tr>
              <a:tr h="581025">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5</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Xử lý ph</a:t>
                      </a:r>
                      <a:r>
                        <a:rPr lang="en" sz="1200">
                          <a:latin typeface="Times New Roman"/>
                          <a:ea typeface="Times New Roman"/>
                          <a:cs typeface="Times New Roman"/>
                          <a:sym typeface="Times New Roman"/>
                        </a:rPr>
                        <a:t>ần</a:t>
                      </a:r>
                      <a:r>
                        <a:rPr lang="en" sz="1200">
                          <a:latin typeface="Times New Roman"/>
                          <a:ea typeface="Times New Roman"/>
                          <a:cs typeface="Times New Roman"/>
                          <a:sym typeface="Times New Roman"/>
                        </a:rPr>
                        <a:t> timeout</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Vũ Đức Nguyễn</a:t>
                      </a:r>
                      <a:endParaRPr sz="1200">
                        <a:latin typeface="Times New Roman"/>
                        <a:ea typeface="Times New Roman"/>
                        <a:cs typeface="Times New Roman"/>
                        <a:sym typeface="Times New Roman"/>
                      </a:endParaRPr>
                    </a:p>
                  </a:txBody>
                  <a:tcPr marT="63500" marB="63500" marR="63500" marL="63500"/>
                </a:tc>
              </a:tr>
            </a:tbl>
          </a:graphicData>
        </a:graphic>
      </p:graphicFrame>
      <p:sp>
        <p:nvSpPr>
          <p:cNvPr id="389" name="Google Shape;389;p47"/>
          <p:cNvSpPr txBox="1"/>
          <p:nvPr/>
        </p:nvSpPr>
        <p:spPr>
          <a:xfrm>
            <a:off x="1904738" y="1520500"/>
            <a:ext cx="5625000" cy="24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Bảng 1: Phân chia nhiệm vụ</a:t>
            </a:r>
            <a:endParaRPr>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800">
                <a:latin typeface="Hind Vadodara"/>
                <a:ea typeface="Hind Vadodara"/>
                <a:cs typeface="Hind Vadodara"/>
                <a:sym typeface="Hind Vadodara"/>
              </a:rPr>
              <a:t>‹#›</a:t>
            </a:fld>
            <a:endParaRPr b="1" sz="1800">
              <a:latin typeface="Hind Vadodara"/>
              <a:ea typeface="Hind Vadodara"/>
              <a:cs typeface="Hind Vadodara"/>
              <a:sym typeface="Hind Vadodara"/>
            </a:endParaRPr>
          </a:p>
        </p:txBody>
      </p:sp>
      <p:sp>
        <p:nvSpPr>
          <p:cNvPr id="395" name="Google Shape;395;p48"/>
          <p:cNvSpPr txBox="1"/>
          <p:nvPr/>
        </p:nvSpPr>
        <p:spPr>
          <a:xfrm>
            <a:off x="1542225" y="385575"/>
            <a:ext cx="6220200" cy="50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Hind Vadodara Light"/>
                <a:ea typeface="Hind Vadodara Light"/>
                <a:cs typeface="Hind Vadodara Light"/>
                <a:sym typeface="Hind Vadodara Light"/>
              </a:rPr>
              <a:t>PHÂN CÔNG CÔNG VIỆC</a:t>
            </a:r>
            <a:endParaRPr sz="3000">
              <a:latin typeface="Hind Vadodara Light"/>
              <a:ea typeface="Hind Vadodara Light"/>
              <a:cs typeface="Hind Vadodara Light"/>
              <a:sym typeface="Hind Vadodara Light"/>
            </a:endParaRPr>
          </a:p>
        </p:txBody>
      </p:sp>
      <p:sp>
        <p:nvSpPr>
          <p:cNvPr id="396" name="Google Shape;396;p48"/>
          <p:cNvSpPr txBox="1"/>
          <p:nvPr/>
        </p:nvSpPr>
        <p:spPr>
          <a:xfrm>
            <a:off x="1839813" y="1804225"/>
            <a:ext cx="5625000" cy="24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Bảng 2: </a:t>
            </a:r>
            <a:r>
              <a:rPr lang="en">
                <a:latin typeface="Times New Roman"/>
                <a:ea typeface="Times New Roman"/>
                <a:cs typeface="Times New Roman"/>
                <a:sym typeface="Times New Roman"/>
              </a:rPr>
              <a:t>Đánh giá mức độ đóng góp</a:t>
            </a:r>
            <a:endParaRPr>
              <a:latin typeface="Times New Roman"/>
              <a:ea typeface="Times New Roman"/>
              <a:cs typeface="Times New Roman"/>
              <a:sym typeface="Times New Roman"/>
            </a:endParaRPr>
          </a:p>
        </p:txBody>
      </p:sp>
      <p:graphicFrame>
        <p:nvGraphicFramePr>
          <p:cNvPr id="397" name="Google Shape;397;p48"/>
          <p:cNvGraphicFramePr/>
          <p:nvPr/>
        </p:nvGraphicFramePr>
        <p:xfrm>
          <a:off x="1839825" y="2159950"/>
          <a:ext cx="3000000" cy="3000000"/>
        </p:xfrm>
        <a:graphic>
          <a:graphicData uri="http://schemas.openxmlformats.org/drawingml/2006/table">
            <a:tbl>
              <a:tblPr>
                <a:noFill/>
                <a:tableStyleId>{FC566BCB-931D-46D2-BED5-48495D37819C}</a:tableStyleId>
              </a:tblPr>
              <a:tblGrid>
                <a:gridCol w="507000"/>
                <a:gridCol w="2088425"/>
                <a:gridCol w="1683000"/>
                <a:gridCol w="1290100"/>
              </a:tblGrid>
              <a:tr h="530700">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STT</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Thành viên</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Mức độ hoàn thành</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Phần trăm đóng góp</a:t>
                      </a:r>
                      <a:endParaRPr>
                        <a:latin typeface="Times New Roman"/>
                        <a:ea typeface="Times New Roman"/>
                        <a:cs typeface="Times New Roman"/>
                        <a:sym typeface="Times New Roman"/>
                      </a:endParaRPr>
                    </a:p>
                  </a:txBody>
                  <a:tcPr marT="63500" marB="63500" marR="63500" marL="63500"/>
                </a:tc>
              </a:tr>
              <a:tr h="385325">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1</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Vũ Đức Nguyễn</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100%</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34%</a:t>
                      </a:r>
                      <a:endParaRPr>
                        <a:latin typeface="Times New Roman"/>
                        <a:ea typeface="Times New Roman"/>
                        <a:cs typeface="Times New Roman"/>
                        <a:sym typeface="Times New Roman"/>
                      </a:endParaRPr>
                    </a:p>
                  </a:txBody>
                  <a:tcPr marT="63500" marB="63500" marR="63500" marL="63500"/>
                </a:tc>
              </a:tr>
              <a:tr h="385325">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2</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Nguyễn Việt Hưng</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100%</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33%</a:t>
                      </a:r>
                      <a:endParaRPr>
                        <a:latin typeface="Times New Roman"/>
                        <a:ea typeface="Times New Roman"/>
                        <a:cs typeface="Times New Roman"/>
                        <a:sym typeface="Times New Roman"/>
                      </a:endParaRPr>
                    </a:p>
                  </a:txBody>
                  <a:tcPr marT="63500" marB="63500" marR="63500" marL="63500"/>
                </a:tc>
              </a:tr>
              <a:tr h="385325">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3</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Phùng Thị Trang</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100%</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33%</a:t>
                      </a:r>
                      <a:endParaRPr>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49"/>
          <p:cNvSpPr txBox="1"/>
          <p:nvPr>
            <p:ph idx="12" type="sldNum"/>
          </p:nvPr>
        </p:nvSpPr>
        <p:spPr>
          <a:xfrm>
            <a:off x="8481484" y="470680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800">
                <a:latin typeface="Hind Vadodara"/>
                <a:ea typeface="Hind Vadodara"/>
                <a:cs typeface="Hind Vadodara"/>
                <a:sym typeface="Hind Vadodara"/>
              </a:rPr>
              <a:t>‹#›</a:t>
            </a:fld>
            <a:endParaRPr b="1" sz="1800">
              <a:latin typeface="Hind Vadodara"/>
              <a:ea typeface="Hind Vadodara"/>
              <a:cs typeface="Hind Vadodara"/>
              <a:sym typeface="Hind Vadodara"/>
            </a:endParaRPr>
          </a:p>
        </p:txBody>
      </p:sp>
      <p:pic>
        <p:nvPicPr>
          <p:cNvPr id="403" name="Google Shape;403;p49"/>
          <p:cNvPicPr preferRelativeResize="0"/>
          <p:nvPr/>
        </p:nvPicPr>
        <p:blipFill>
          <a:blip r:embed="rId3">
            <a:alphaModFix/>
          </a:blip>
          <a:stretch>
            <a:fillRect/>
          </a:stretch>
        </p:blipFill>
        <p:spPr>
          <a:xfrm>
            <a:off x="16104" y="0"/>
            <a:ext cx="9127895"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7"/>
          <p:cNvSpPr txBox="1"/>
          <p:nvPr>
            <p:ph idx="2" type="title"/>
          </p:nvPr>
        </p:nvSpPr>
        <p:spPr>
          <a:xfrm>
            <a:off x="2595072" y="2093275"/>
            <a:ext cx="10530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74" name="Google Shape;174;p27"/>
          <p:cNvSpPr txBox="1"/>
          <p:nvPr>
            <p:ph type="ctrTitle"/>
          </p:nvPr>
        </p:nvSpPr>
        <p:spPr>
          <a:xfrm>
            <a:off x="4007825" y="2173943"/>
            <a:ext cx="4535700" cy="822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4800">
                <a:latin typeface="Arial"/>
                <a:ea typeface="Arial"/>
                <a:cs typeface="Arial"/>
                <a:sym typeface="Arial"/>
              </a:rPr>
              <a:t>G</a:t>
            </a:r>
            <a:r>
              <a:rPr lang="en" sz="4800">
                <a:latin typeface="Arial"/>
                <a:ea typeface="Arial"/>
                <a:cs typeface="Arial"/>
                <a:sym typeface="Arial"/>
              </a:rPr>
              <a:t>IỚI THIỆU ỨNG DỤNG</a:t>
            </a:r>
            <a:endParaRPr sz="4800">
              <a:latin typeface="Arial"/>
              <a:ea typeface="Arial"/>
              <a:cs typeface="Arial"/>
              <a:sym typeface="Arial"/>
            </a:endParaRPr>
          </a:p>
        </p:txBody>
      </p:sp>
      <p:sp>
        <p:nvSpPr>
          <p:cNvPr id="175" name="Google Shape;175;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800">
                <a:latin typeface="Hind Vadodara"/>
                <a:ea typeface="Hind Vadodara"/>
                <a:cs typeface="Hind Vadodara"/>
                <a:sym typeface="Hind Vadodara"/>
              </a:rPr>
              <a:t>‹#›</a:t>
            </a:fld>
            <a:endParaRPr b="1" sz="1800">
              <a:latin typeface="Hind Vadodara"/>
              <a:ea typeface="Hind Vadodara"/>
              <a:cs typeface="Hind Vadodara"/>
              <a:sym typeface="Hind Vadodar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8"/>
          <p:cNvSpPr txBox="1"/>
          <p:nvPr>
            <p:ph type="title"/>
          </p:nvPr>
        </p:nvSpPr>
        <p:spPr>
          <a:xfrm>
            <a:off x="2059875" y="273825"/>
            <a:ext cx="54747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G</a:t>
            </a:r>
            <a:r>
              <a:rPr lang="en">
                <a:latin typeface="Arial"/>
                <a:ea typeface="Arial"/>
                <a:cs typeface="Arial"/>
                <a:sym typeface="Arial"/>
              </a:rPr>
              <a:t>IỚI THIỆU ỨNG DỤNG</a:t>
            </a:r>
            <a:endParaRPr>
              <a:latin typeface="Arial"/>
              <a:ea typeface="Arial"/>
              <a:cs typeface="Arial"/>
              <a:sym typeface="Arial"/>
            </a:endParaRPr>
          </a:p>
        </p:txBody>
      </p:sp>
      <p:sp>
        <p:nvSpPr>
          <p:cNvPr id="181" name="Google Shape;181;p28"/>
          <p:cNvSpPr txBox="1"/>
          <p:nvPr>
            <p:ph idx="1" type="body"/>
          </p:nvPr>
        </p:nvSpPr>
        <p:spPr>
          <a:xfrm>
            <a:off x="1031275" y="1362300"/>
            <a:ext cx="3128100" cy="1370400"/>
          </a:xfrm>
          <a:prstGeom prst="rect">
            <a:avLst/>
          </a:prstGeom>
        </p:spPr>
        <p:txBody>
          <a:bodyPr anchorCtr="0" anchor="b" bIns="91425" lIns="91425" spcFirstLastPara="1" rIns="91425" wrap="square" tIns="91425">
            <a:noAutofit/>
          </a:bodyPr>
          <a:lstStyle/>
          <a:p>
            <a:pPr indent="0" lvl="0" marL="0" rtl="0" algn="r">
              <a:spcBef>
                <a:spcPts val="0"/>
              </a:spcBef>
              <a:spcAft>
                <a:spcPts val="1600"/>
              </a:spcAft>
              <a:buNone/>
            </a:pPr>
            <a:r>
              <a:rPr lang="en">
                <a:latin typeface="Arial"/>
                <a:ea typeface="Arial"/>
                <a:cs typeface="Arial"/>
                <a:sym typeface="Arial"/>
              </a:rPr>
              <a:t>Game caro truyền thống</a:t>
            </a:r>
            <a:endParaRPr>
              <a:latin typeface="Arial"/>
              <a:ea typeface="Arial"/>
              <a:cs typeface="Arial"/>
              <a:sym typeface="Arial"/>
            </a:endParaRPr>
          </a:p>
        </p:txBody>
      </p:sp>
      <p:sp>
        <p:nvSpPr>
          <p:cNvPr id="182" name="Google Shape;182;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800">
                <a:latin typeface="Hind Vadodara"/>
                <a:ea typeface="Hind Vadodara"/>
                <a:cs typeface="Hind Vadodara"/>
                <a:sym typeface="Hind Vadodara"/>
              </a:rPr>
              <a:t>‹#›</a:t>
            </a:fld>
            <a:endParaRPr b="1" sz="1800">
              <a:latin typeface="Hind Vadodara"/>
              <a:ea typeface="Hind Vadodara"/>
              <a:cs typeface="Hind Vadodara"/>
              <a:sym typeface="Hind Vadodara"/>
            </a:endParaRPr>
          </a:p>
        </p:txBody>
      </p:sp>
      <p:pic>
        <p:nvPicPr>
          <p:cNvPr id="183" name="Google Shape;183;p28"/>
          <p:cNvPicPr preferRelativeResize="0"/>
          <p:nvPr/>
        </p:nvPicPr>
        <p:blipFill>
          <a:blip r:embed="rId3">
            <a:alphaModFix/>
          </a:blip>
          <a:stretch>
            <a:fillRect/>
          </a:stretch>
        </p:blipFill>
        <p:spPr>
          <a:xfrm>
            <a:off x="4572000" y="1189725"/>
            <a:ext cx="3128100" cy="1949775"/>
          </a:xfrm>
          <a:prstGeom prst="rect">
            <a:avLst/>
          </a:prstGeom>
          <a:noFill/>
          <a:ln cap="flat" cmpd="sng" w="19050">
            <a:solidFill>
              <a:srgbClr val="3F4247"/>
            </a:solidFill>
            <a:prstDash val="solid"/>
            <a:round/>
            <a:headEnd len="sm" w="sm" type="none"/>
            <a:tailEnd len="sm" w="sm" type="none"/>
          </a:ln>
        </p:spPr>
      </p:pic>
      <p:pic>
        <p:nvPicPr>
          <p:cNvPr id="184" name="Google Shape;184;p28"/>
          <p:cNvPicPr preferRelativeResize="0"/>
          <p:nvPr/>
        </p:nvPicPr>
        <p:blipFill>
          <a:blip r:embed="rId4">
            <a:alphaModFix/>
          </a:blip>
          <a:stretch>
            <a:fillRect/>
          </a:stretch>
        </p:blipFill>
        <p:spPr>
          <a:xfrm>
            <a:off x="4572000" y="3425400"/>
            <a:ext cx="1905000" cy="1529875"/>
          </a:xfrm>
          <a:prstGeom prst="rect">
            <a:avLst/>
          </a:prstGeom>
          <a:noFill/>
          <a:ln cap="flat" cmpd="sng" w="19050">
            <a:solidFill>
              <a:srgbClr val="5B0F00"/>
            </a:solidFill>
            <a:prstDash val="solid"/>
            <a:round/>
            <a:headEnd len="sm" w="sm" type="none"/>
            <a:tailEnd len="sm" w="sm" type="none"/>
          </a:ln>
        </p:spPr>
      </p:pic>
      <p:sp>
        <p:nvSpPr>
          <p:cNvPr id="185" name="Google Shape;185;p28"/>
          <p:cNvSpPr txBox="1"/>
          <p:nvPr>
            <p:ph idx="1" type="body"/>
          </p:nvPr>
        </p:nvSpPr>
        <p:spPr>
          <a:xfrm>
            <a:off x="1031275" y="3425400"/>
            <a:ext cx="3128100" cy="1370400"/>
          </a:xfrm>
          <a:prstGeom prst="rect">
            <a:avLst/>
          </a:prstGeom>
        </p:spPr>
        <p:txBody>
          <a:bodyPr anchorCtr="0" anchor="b" bIns="91425" lIns="91425" spcFirstLastPara="1" rIns="91425" wrap="square" tIns="91425">
            <a:noAutofit/>
          </a:bodyPr>
          <a:lstStyle/>
          <a:p>
            <a:pPr indent="0" lvl="0" marL="0" rtl="0" algn="r">
              <a:spcBef>
                <a:spcPts val="0"/>
              </a:spcBef>
              <a:spcAft>
                <a:spcPts val="1600"/>
              </a:spcAft>
              <a:buNone/>
            </a:pPr>
            <a:r>
              <a:rPr lang="en">
                <a:latin typeface="Arial"/>
                <a:ea typeface="Arial"/>
                <a:cs typeface="Arial"/>
                <a:sym typeface="Arial"/>
              </a:rPr>
              <a:t>Game tictactoe </a:t>
            </a:r>
            <a:endParaRPr>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9" name="Shape 189"/>
        <p:cNvGrpSpPr/>
        <p:nvPr/>
      </p:nvGrpSpPr>
      <p:grpSpPr>
        <a:xfrm>
          <a:off x="0" y="0"/>
          <a:ext cx="0" cy="0"/>
          <a:chOff x="0" y="0"/>
          <a:chExt cx="0" cy="0"/>
        </a:xfrm>
      </p:grpSpPr>
      <p:sp>
        <p:nvSpPr>
          <p:cNvPr id="190" name="Google Shape;190;p29"/>
          <p:cNvSpPr txBox="1"/>
          <p:nvPr>
            <p:ph type="ctrTitle"/>
          </p:nvPr>
        </p:nvSpPr>
        <p:spPr>
          <a:xfrm>
            <a:off x="619650" y="2247705"/>
            <a:ext cx="2559900" cy="75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latin typeface="Arial"/>
                <a:ea typeface="Arial"/>
                <a:cs typeface="Arial"/>
                <a:sym typeface="Arial"/>
              </a:rPr>
              <a:t>CH</a:t>
            </a:r>
            <a:r>
              <a:rPr lang="en" sz="4800">
                <a:latin typeface="Arial"/>
                <a:ea typeface="Arial"/>
                <a:cs typeface="Arial"/>
                <a:sym typeface="Arial"/>
              </a:rPr>
              <a:t>ỨC NĂNG</a:t>
            </a:r>
            <a:endParaRPr sz="4800">
              <a:latin typeface="Arial"/>
              <a:ea typeface="Arial"/>
              <a:cs typeface="Arial"/>
              <a:sym typeface="Arial"/>
            </a:endParaRPr>
          </a:p>
        </p:txBody>
      </p:sp>
      <p:sp>
        <p:nvSpPr>
          <p:cNvPr id="191" name="Google Shape;191;p29"/>
          <p:cNvSpPr txBox="1"/>
          <p:nvPr>
            <p:ph idx="2" type="title"/>
          </p:nvPr>
        </p:nvSpPr>
        <p:spPr>
          <a:xfrm>
            <a:off x="4145650" y="2884438"/>
            <a:ext cx="22407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92" name="Google Shape;192;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800">
                <a:latin typeface="Hind Vadodara"/>
                <a:ea typeface="Hind Vadodara"/>
                <a:cs typeface="Hind Vadodara"/>
                <a:sym typeface="Hind Vadodara"/>
              </a:rPr>
              <a:t>‹#›</a:t>
            </a:fld>
            <a:endParaRPr b="1" sz="1800">
              <a:latin typeface="Hind Vadodara"/>
              <a:ea typeface="Hind Vadodara"/>
              <a:cs typeface="Hind Vadodara"/>
              <a:sym typeface="Hind Vadodar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0"/>
          <p:cNvSpPr txBox="1"/>
          <p:nvPr>
            <p:ph idx="8"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CH</a:t>
            </a:r>
            <a:r>
              <a:rPr lang="en">
                <a:latin typeface="Arial"/>
                <a:ea typeface="Arial"/>
                <a:cs typeface="Arial"/>
                <a:sym typeface="Arial"/>
              </a:rPr>
              <a:t>ỨC NĂNG</a:t>
            </a:r>
            <a:endParaRPr>
              <a:latin typeface="Arial"/>
              <a:ea typeface="Arial"/>
              <a:cs typeface="Arial"/>
              <a:sym typeface="Arial"/>
            </a:endParaRPr>
          </a:p>
        </p:txBody>
      </p:sp>
      <p:sp>
        <p:nvSpPr>
          <p:cNvPr id="198" name="Google Shape;198;p30"/>
          <p:cNvSpPr/>
          <p:nvPr/>
        </p:nvSpPr>
        <p:spPr>
          <a:xfrm rot="10800000">
            <a:off x="4673471" y="1434619"/>
            <a:ext cx="2952600" cy="1313100"/>
          </a:xfrm>
          <a:prstGeom prst="roundRect">
            <a:avLst>
              <a:gd fmla="val 9231"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0"/>
          <p:cNvSpPr/>
          <p:nvPr/>
        </p:nvSpPr>
        <p:spPr>
          <a:xfrm rot="10800000">
            <a:off x="6080524" y="2920850"/>
            <a:ext cx="2336100" cy="1313100"/>
          </a:xfrm>
          <a:prstGeom prst="roundRect">
            <a:avLst>
              <a:gd fmla="val 9231"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0"/>
          <p:cNvSpPr/>
          <p:nvPr/>
        </p:nvSpPr>
        <p:spPr>
          <a:xfrm rot="10800000">
            <a:off x="7930785" y="3050071"/>
            <a:ext cx="942600" cy="942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0"/>
          <p:cNvSpPr/>
          <p:nvPr/>
        </p:nvSpPr>
        <p:spPr>
          <a:xfrm rot="10800000">
            <a:off x="8051821" y="3099525"/>
            <a:ext cx="820500" cy="820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0"/>
          <p:cNvSpPr/>
          <p:nvPr/>
        </p:nvSpPr>
        <p:spPr>
          <a:xfrm rot="10800000">
            <a:off x="7235335" y="1627146"/>
            <a:ext cx="942600" cy="942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0"/>
          <p:cNvSpPr/>
          <p:nvPr/>
        </p:nvSpPr>
        <p:spPr>
          <a:xfrm>
            <a:off x="532176" y="2853225"/>
            <a:ext cx="2327400" cy="1313100"/>
          </a:xfrm>
          <a:prstGeom prst="roundRect">
            <a:avLst>
              <a:gd fmla="val 9231"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0"/>
          <p:cNvSpPr/>
          <p:nvPr/>
        </p:nvSpPr>
        <p:spPr>
          <a:xfrm>
            <a:off x="1517929" y="1434619"/>
            <a:ext cx="2952600" cy="1313100"/>
          </a:xfrm>
          <a:prstGeom prst="roundRect">
            <a:avLst>
              <a:gd fmla="val 9231"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0"/>
          <p:cNvSpPr/>
          <p:nvPr/>
        </p:nvSpPr>
        <p:spPr>
          <a:xfrm>
            <a:off x="966065" y="1631479"/>
            <a:ext cx="942600" cy="942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0"/>
          <p:cNvSpPr txBox="1"/>
          <p:nvPr>
            <p:ph type="ctrTitle"/>
          </p:nvPr>
        </p:nvSpPr>
        <p:spPr>
          <a:xfrm flipH="1">
            <a:off x="6182525" y="3106095"/>
            <a:ext cx="1869300" cy="94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X</a:t>
            </a:r>
            <a:r>
              <a:rPr lang="en">
                <a:latin typeface="Arial"/>
                <a:ea typeface="Arial"/>
                <a:cs typeface="Arial"/>
                <a:sym typeface="Arial"/>
              </a:rPr>
              <a:t>EM LỊCH SỬ CHƠI</a:t>
            </a:r>
            <a:endParaRPr>
              <a:latin typeface="Arial"/>
              <a:ea typeface="Arial"/>
              <a:cs typeface="Arial"/>
              <a:sym typeface="Arial"/>
            </a:endParaRPr>
          </a:p>
        </p:txBody>
      </p:sp>
      <p:sp>
        <p:nvSpPr>
          <p:cNvPr id="207" name="Google Shape;207;p30"/>
          <p:cNvSpPr txBox="1"/>
          <p:nvPr>
            <p:ph idx="2" type="ctrTitle"/>
          </p:nvPr>
        </p:nvSpPr>
        <p:spPr>
          <a:xfrm flipH="1">
            <a:off x="5150325" y="1602114"/>
            <a:ext cx="1821000" cy="94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ĐĂNG NHẬP</a:t>
            </a:r>
            <a:endParaRPr>
              <a:latin typeface="Arial"/>
              <a:ea typeface="Arial"/>
              <a:cs typeface="Arial"/>
              <a:sym typeface="Arial"/>
            </a:endParaRPr>
          </a:p>
        </p:txBody>
      </p:sp>
      <p:sp>
        <p:nvSpPr>
          <p:cNvPr id="208" name="Google Shape;208;p30"/>
          <p:cNvSpPr txBox="1"/>
          <p:nvPr>
            <p:ph idx="4" type="ctrTitle"/>
          </p:nvPr>
        </p:nvSpPr>
        <p:spPr>
          <a:xfrm flipH="1">
            <a:off x="2241975" y="1605613"/>
            <a:ext cx="1793700" cy="94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ĐĂNG KÝ</a:t>
            </a:r>
            <a:endParaRPr>
              <a:latin typeface="Arial"/>
              <a:ea typeface="Arial"/>
              <a:cs typeface="Arial"/>
              <a:sym typeface="Arial"/>
            </a:endParaRPr>
          </a:p>
        </p:txBody>
      </p:sp>
      <p:sp>
        <p:nvSpPr>
          <p:cNvPr id="209" name="Google Shape;209;p30"/>
          <p:cNvSpPr txBox="1"/>
          <p:nvPr>
            <p:ph idx="6" type="ctrTitle"/>
          </p:nvPr>
        </p:nvSpPr>
        <p:spPr>
          <a:xfrm flipH="1">
            <a:off x="1073650" y="3042800"/>
            <a:ext cx="1522500" cy="106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CH</a:t>
            </a:r>
            <a:r>
              <a:rPr lang="en">
                <a:latin typeface="Arial"/>
                <a:ea typeface="Arial"/>
                <a:cs typeface="Arial"/>
                <a:sym typeface="Arial"/>
              </a:rPr>
              <a:t>ƠI GAME</a:t>
            </a:r>
            <a:endParaRPr>
              <a:latin typeface="Arial"/>
              <a:ea typeface="Arial"/>
              <a:cs typeface="Arial"/>
              <a:sym typeface="Arial"/>
            </a:endParaRPr>
          </a:p>
        </p:txBody>
      </p:sp>
      <p:sp>
        <p:nvSpPr>
          <p:cNvPr id="210" name="Google Shape;210;p30"/>
          <p:cNvSpPr/>
          <p:nvPr/>
        </p:nvSpPr>
        <p:spPr>
          <a:xfrm>
            <a:off x="1041704" y="1692525"/>
            <a:ext cx="820500" cy="820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0"/>
          <p:cNvSpPr/>
          <p:nvPr/>
        </p:nvSpPr>
        <p:spPr>
          <a:xfrm>
            <a:off x="40715" y="2978479"/>
            <a:ext cx="942600" cy="942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0"/>
          <p:cNvSpPr/>
          <p:nvPr/>
        </p:nvSpPr>
        <p:spPr>
          <a:xfrm>
            <a:off x="161766" y="3099525"/>
            <a:ext cx="700500" cy="70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0"/>
          <p:cNvSpPr/>
          <p:nvPr/>
        </p:nvSpPr>
        <p:spPr>
          <a:xfrm>
            <a:off x="1079741" y="1752525"/>
            <a:ext cx="700500" cy="700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0"/>
          <p:cNvSpPr/>
          <p:nvPr/>
        </p:nvSpPr>
        <p:spPr>
          <a:xfrm>
            <a:off x="8051816" y="3171125"/>
            <a:ext cx="700500" cy="7005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0"/>
          <p:cNvSpPr/>
          <p:nvPr/>
        </p:nvSpPr>
        <p:spPr>
          <a:xfrm>
            <a:off x="7351316" y="1752525"/>
            <a:ext cx="700500" cy="70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6" name="Google Shape;216;p30"/>
          <p:cNvGrpSpPr/>
          <p:nvPr/>
        </p:nvGrpSpPr>
        <p:grpSpPr>
          <a:xfrm>
            <a:off x="8222569" y="3341867"/>
            <a:ext cx="358999" cy="358999"/>
            <a:chOff x="-55988800" y="3982600"/>
            <a:chExt cx="319025" cy="319025"/>
          </a:xfrm>
        </p:grpSpPr>
        <p:sp>
          <p:nvSpPr>
            <p:cNvPr id="217" name="Google Shape;217;p30"/>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0"/>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0"/>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0"/>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0"/>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 name="Google Shape;222;p30"/>
          <p:cNvGrpSpPr/>
          <p:nvPr/>
        </p:nvGrpSpPr>
        <p:grpSpPr>
          <a:xfrm>
            <a:off x="1244606" y="1919396"/>
            <a:ext cx="358099" cy="358099"/>
            <a:chOff x="-57568775" y="3198925"/>
            <a:chExt cx="318225" cy="318225"/>
          </a:xfrm>
        </p:grpSpPr>
        <p:sp>
          <p:nvSpPr>
            <p:cNvPr id="223" name="Google Shape;223;p30"/>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0"/>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0"/>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0"/>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0"/>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0"/>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 name="Google Shape;229;p30"/>
          <p:cNvGrpSpPr/>
          <p:nvPr/>
        </p:nvGrpSpPr>
        <p:grpSpPr>
          <a:xfrm>
            <a:off x="7549312" y="1911671"/>
            <a:ext cx="314662" cy="358999"/>
            <a:chOff x="-55576850" y="3198125"/>
            <a:chExt cx="279625" cy="319025"/>
          </a:xfrm>
        </p:grpSpPr>
        <p:sp>
          <p:nvSpPr>
            <p:cNvPr id="230" name="Google Shape;230;p30"/>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0"/>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0"/>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0"/>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30"/>
          <p:cNvGrpSpPr/>
          <p:nvPr/>
        </p:nvGrpSpPr>
        <p:grpSpPr>
          <a:xfrm>
            <a:off x="354699" y="3270296"/>
            <a:ext cx="314662" cy="358971"/>
            <a:chOff x="-56766175" y="3198925"/>
            <a:chExt cx="279625" cy="319000"/>
          </a:xfrm>
        </p:grpSpPr>
        <p:sp>
          <p:nvSpPr>
            <p:cNvPr id="235" name="Google Shape;235;p30"/>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0"/>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0"/>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0"/>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0"/>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0"/>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0"/>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 name="Google Shape;242;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800">
                <a:latin typeface="Hind Vadodara"/>
                <a:ea typeface="Hind Vadodara"/>
                <a:cs typeface="Hind Vadodara"/>
                <a:sym typeface="Hind Vadodara"/>
              </a:rPr>
              <a:t>‹#›</a:t>
            </a:fld>
            <a:endParaRPr b="1" sz="1800">
              <a:latin typeface="Hind Vadodara"/>
              <a:ea typeface="Hind Vadodara"/>
              <a:cs typeface="Hind Vadodara"/>
              <a:sym typeface="Hind Vadodara"/>
            </a:endParaRPr>
          </a:p>
        </p:txBody>
      </p:sp>
      <p:sp>
        <p:nvSpPr>
          <p:cNvPr id="243" name="Google Shape;243;p30"/>
          <p:cNvSpPr/>
          <p:nvPr/>
        </p:nvSpPr>
        <p:spPr>
          <a:xfrm rot="10800000">
            <a:off x="3162100" y="2920850"/>
            <a:ext cx="2664600" cy="1313100"/>
          </a:xfrm>
          <a:prstGeom prst="roundRect">
            <a:avLst>
              <a:gd fmla="val 9231"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0"/>
          <p:cNvSpPr txBox="1"/>
          <p:nvPr>
            <p:ph type="ctrTitle"/>
          </p:nvPr>
        </p:nvSpPr>
        <p:spPr>
          <a:xfrm flipH="1">
            <a:off x="3535400" y="3106095"/>
            <a:ext cx="1869300" cy="94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XEM XẾP HẠNG</a:t>
            </a:r>
            <a:endParaRPr>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48" name="Shape 248"/>
        <p:cNvGrpSpPr/>
        <p:nvPr/>
      </p:nvGrpSpPr>
      <p:grpSpPr>
        <a:xfrm>
          <a:off x="0" y="0"/>
          <a:ext cx="0" cy="0"/>
          <a:chOff x="0" y="0"/>
          <a:chExt cx="0" cy="0"/>
        </a:xfrm>
      </p:grpSpPr>
      <p:sp>
        <p:nvSpPr>
          <p:cNvPr id="249" name="Google Shape;249;p31"/>
          <p:cNvSpPr txBox="1"/>
          <p:nvPr>
            <p:ph type="title"/>
          </p:nvPr>
        </p:nvSpPr>
        <p:spPr>
          <a:xfrm>
            <a:off x="1737000" y="283600"/>
            <a:ext cx="5670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Arial"/>
                <a:ea typeface="Arial"/>
                <a:cs typeface="Arial"/>
                <a:sym typeface="Arial"/>
              </a:rPr>
              <a:t>ĐĂNG KÝ</a:t>
            </a:r>
            <a:endParaRPr sz="3000">
              <a:solidFill>
                <a:schemeClr val="accent2"/>
              </a:solidFill>
              <a:latin typeface="Arial"/>
              <a:ea typeface="Arial"/>
              <a:cs typeface="Arial"/>
              <a:sym typeface="Arial"/>
            </a:endParaRPr>
          </a:p>
        </p:txBody>
      </p:sp>
      <p:sp>
        <p:nvSpPr>
          <p:cNvPr id="250" name="Google Shape;250;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800">
                <a:latin typeface="Hind Vadodara"/>
                <a:ea typeface="Hind Vadodara"/>
                <a:cs typeface="Hind Vadodara"/>
                <a:sym typeface="Hind Vadodara"/>
              </a:rPr>
              <a:t>‹#›</a:t>
            </a:fld>
            <a:endParaRPr b="1" sz="1800">
              <a:latin typeface="Hind Vadodara"/>
              <a:ea typeface="Hind Vadodara"/>
              <a:cs typeface="Hind Vadodara"/>
              <a:sym typeface="Hind Vadodara"/>
            </a:endParaRPr>
          </a:p>
        </p:txBody>
      </p:sp>
      <p:sp>
        <p:nvSpPr>
          <p:cNvPr id="251" name="Google Shape;251;p31"/>
          <p:cNvSpPr txBox="1"/>
          <p:nvPr/>
        </p:nvSpPr>
        <p:spPr>
          <a:xfrm>
            <a:off x="107350" y="4155025"/>
            <a:ext cx="4206600" cy="243900"/>
          </a:xfrm>
          <a:prstGeom prst="rect">
            <a:avLst/>
          </a:prstGeom>
          <a:noFill/>
          <a:ln>
            <a:noFill/>
          </a:ln>
        </p:spPr>
        <p:txBody>
          <a:bodyPr anchorCtr="0" anchor="t" bIns="91425" lIns="91425" spcFirstLastPara="1" rIns="91425" wrap="square" tIns="91425">
            <a:noAutofit/>
          </a:bodyPr>
          <a:lstStyle/>
          <a:p>
            <a:pPr indent="457200" lvl="0" marL="0" rtl="0" algn="ctr">
              <a:spcBef>
                <a:spcPts val="0"/>
              </a:spcBef>
              <a:spcAft>
                <a:spcPts val="0"/>
              </a:spcAft>
              <a:buNone/>
            </a:pPr>
            <a:r>
              <a:rPr lang="en">
                <a:latin typeface="Times New Roman"/>
                <a:ea typeface="Times New Roman"/>
                <a:cs typeface="Times New Roman"/>
                <a:sym typeface="Times New Roman"/>
              </a:rPr>
              <a:t>Hình 2: Giao diện chức năng trước khi chơi game</a:t>
            </a:r>
            <a:endParaRPr>
              <a:latin typeface="Hind Vadodara Light"/>
              <a:ea typeface="Hind Vadodara Light"/>
              <a:cs typeface="Hind Vadodara Light"/>
              <a:sym typeface="Hind Vadodara Light"/>
            </a:endParaRPr>
          </a:p>
        </p:txBody>
      </p:sp>
      <p:sp>
        <p:nvSpPr>
          <p:cNvPr id="252" name="Google Shape;252;p31"/>
          <p:cNvSpPr txBox="1"/>
          <p:nvPr/>
        </p:nvSpPr>
        <p:spPr>
          <a:xfrm>
            <a:off x="4617050" y="4155025"/>
            <a:ext cx="4206600" cy="243900"/>
          </a:xfrm>
          <a:prstGeom prst="rect">
            <a:avLst/>
          </a:prstGeom>
          <a:noFill/>
          <a:ln>
            <a:noFill/>
          </a:ln>
        </p:spPr>
        <p:txBody>
          <a:bodyPr anchorCtr="0" anchor="t" bIns="91425" lIns="91425" spcFirstLastPara="1" rIns="91425" wrap="square" tIns="91425">
            <a:noAutofit/>
          </a:bodyPr>
          <a:lstStyle/>
          <a:p>
            <a:pPr indent="457200" lvl="0" marL="0" rtl="0" algn="ctr">
              <a:spcBef>
                <a:spcPts val="0"/>
              </a:spcBef>
              <a:spcAft>
                <a:spcPts val="0"/>
              </a:spcAft>
              <a:buNone/>
            </a:pPr>
            <a:r>
              <a:rPr lang="en">
                <a:latin typeface="Times New Roman"/>
                <a:ea typeface="Times New Roman"/>
                <a:cs typeface="Times New Roman"/>
                <a:sym typeface="Times New Roman"/>
              </a:rPr>
              <a:t>Hình 3: Giao diện đăng ký tài khoản mới.</a:t>
            </a:r>
            <a:endParaRPr>
              <a:latin typeface="Hind Vadodara Light"/>
              <a:ea typeface="Hind Vadodara Light"/>
              <a:cs typeface="Hind Vadodara Light"/>
              <a:sym typeface="Hind Vadodara Light"/>
            </a:endParaRPr>
          </a:p>
        </p:txBody>
      </p:sp>
      <p:pic>
        <p:nvPicPr>
          <p:cNvPr id="253" name="Google Shape;253;p31"/>
          <p:cNvPicPr preferRelativeResize="0"/>
          <p:nvPr/>
        </p:nvPicPr>
        <p:blipFill rotWithShape="1">
          <a:blip r:embed="rId4">
            <a:alphaModFix/>
          </a:blip>
          <a:srcRect b="33625" l="45680" r="15613" t="21240"/>
          <a:stretch/>
        </p:blipFill>
        <p:spPr>
          <a:xfrm>
            <a:off x="107350" y="1084475"/>
            <a:ext cx="4419600" cy="2899670"/>
          </a:xfrm>
          <a:prstGeom prst="rect">
            <a:avLst/>
          </a:prstGeom>
          <a:noFill/>
          <a:ln>
            <a:noFill/>
          </a:ln>
        </p:spPr>
      </p:pic>
      <p:pic>
        <p:nvPicPr>
          <p:cNvPr id="254" name="Google Shape;254;p31"/>
          <p:cNvPicPr preferRelativeResize="0"/>
          <p:nvPr/>
        </p:nvPicPr>
        <p:blipFill rotWithShape="1">
          <a:blip r:embed="rId5">
            <a:alphaModFix/>
          </a:blip>
          <a:srcRect b="33920" l="45515" r="16109" t="21240"/>
          <a:stretch/>
        </p:blipFill>
        <p:spPr>
          <a:xfrm>
            <a:off x="4617050" y="1101025"/>
            <a:ext cx="4361550" cy="28665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58" name="Shape 258"/>
        <p:cNvGrpSpPr/>
        <p:nvPr/>
      </p:nvGrpSpPr>
      <p:grpSpPr>
        <a:xfrm>
          <a:off x="0" y="0"/>
          <a:ext cx="0" cy="0"/>
          <a:chOff x="0" y="0"/>
          <a:chExt cx="0" cy="0"/>
        </a:xfrm>
      </p:grpSpPr>
      <p:sp>
        <p:nvSpPr>
          <p:cNvPr id="259" name="Google Shape;259;p32"/>
          <p:cNvSpPr txBox="1"/>
          <p:nvPr>
            <p:ph type="title"/>
          </p:nvPr>
        </p:nvSpPr>
        <p:spPr>
          <a:xfrm>
            <a:off x="1893950" y="283600"/>
            <a:ext cx="5670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Arial"/>
                <a:ea typeface="Arial"/>
                <a:cs typeface="Arial"/>
                <a:sym typeface="Arial"/>
              </a:rPr>
              <a:t>ĐĂNG NH</a:t>
            </a:r>
            <a:r>
              <a:rPr lang="en" sz="3000">
                <a:latin typeface="Arial"/>
                <a:ea typeface="Arial"/>
                <a:cs typeface="Arial"/>
                <a:sym typeface="Arial"/>
              </a:rPr>
              <a:t>ẬP</a:t>
            </a:r>
            <a:endParaRPr sz="3000">
              <a:solidFill>
                <a:schemeClr val="accent2"/>
              </a:solidFill>
              <a:latin typeface="Arial"/>
              <a:ea typeface="Arial"/>
              <a:cs typeface="Arial"/>
              <a:sym typeface="Arial"/>
            </a:endParaRPr>
          </a:p>
        </p:txBody>
      </p:sp>
      <p:sp>
        <p:nvSpPr>
          <p:cNvPr id="260" name="Google Shape;260;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800">
                <a:latin typeface="Hind Vadodara"/>
                <a:ea typeface="Hind Vadodara"/>
                <a:cs typeface="Hind Vadodara"/>
                <a:sym typeface="Hind Vadodara"/>
              </a:rPr>
              <a:t>‹#›</a:t>
            </a:fld>
            <a:endParaRPr b="1" sz="1800">
              <a:latin typeface="Hind Vadodara"/>
              <a:ea typeface="Hind Vadodara"/>
              <a:cs typeface="Hind Vadodara"/>
              <a:sym typeface="Hind Vadodara"/>
            </a:endParaRPr>
          </a:p>
        </p:txBody>
      </p:sp>
      <p:sp>
        <p:nvSpPr>
          <p:cNvPr id="261" name="Google Shape;261;p32"/>
          <p:cNvSpPr txBox="1"/>
          <p:nvPr/>
        </p:nvSpPr>
        <p:spPr>
          <a:xfrm>
            <a:off x="2371650" y="4623500"/>
            <a:ext cx="4206600" cy="243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latin typeface="Times New Roman"/>
                <a:ea typeface="Times New Roman"/>
                <a:cs typeface="Times New Roman"/>
                <a:sym typeface="Times New Roman"/>
              </a:rPr>
              <a:t>Hình 4: Giao diện đăng nhập</a:t>
            </a:r>
            <a:endParaRPr>
              <a:latin typeface="Hind Vadodara Light"/>
              <a:ea typeface="Hind Vadodara Light"/>
              <a:cs typeface="Hind Vadodara Light"/>
              <a:sym typeface="Hind Vadodara Light"/>
            </a:endParaRPr>
          </a:p>
        </p:txBody>
      </p:sp>
      <p:pic>
        <p:nvPicPr>
          <p:cNvPr id="262" name="Google Shape;262;p32"/>
          <p:cNvPicPr preferRelativeResize="0"/>
          <p:nvPr/>
        </p:nvPicPr>
        <p:blipFill rotWithShape="1">
          <a:blip r:embed="rId4">
            <a:alphaModFix/>
          </a:blip>
          <a:srcRect b="33989" l="45679" r="15781" t="20648"/>
          <a:stretch/>
        </p:blipFill>
        <p:spPr>
          <a:xfrm>
            <a:off x="1880975" y="1111200"/>
            <a:ext cx="5695950" cy="3246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66" name="Shape 266"/>
        <p:cNvGrpSpPr/>
        <p:nvPr/>
      </p:nvGrpSpPr>
      <p:grpSpPr>
        <a:xfrm>
          <a:off x="0" y="0"/>
          <a:ext cx="0" cy="0"/>
          <a:chOff x="0" y="0"/>
          <a:chExt cx="0" cy="0"/>
        </a:xfrm>
      </p:grpSpPr>
      <p:sp>
        <p:nvSpPr>
          <p:cNvPr id="267" name="Google Shape;267;p33"/>
          <p:cNvSpPr txBox="1"/>
          <p:nvPr>
            <p:ph type="title"/>
          </p:nvPr>
        </p:nvSpPr>
        <p:spPr>
          <a:xfrm>
            <a:off x="1893950" y="283600"/>
            <a:ext cx="5670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Arial"/>
                <a:ea typeface="Arial"/>
                <a:cs typeface="Arial"/>
                <a:sym typeface="Arial"/>
              </a:rPr>
              <a:t>CH</a:t>
            </a:r>
            <a:r>
              <a:rPr lang="en" sz="3000">
                <a:latin typeface="Arial"/>
                <a:ea typeface="Arial"/>
                <a:cs typeface="Arial"/>
                <a:sym typeface="Arial"/>
              </a:rPr>
              <a:t>ƠI GAME</a:t>
            </a:r>
            <a:endParaRPr sz="3000">
              <a:solidFill>
                <a:schemeClr val="accent2"/>
              </a:solidFill>
              <a:latin typeface="Arial"/>
              <a:ea typeface="Arial"/>
              <a:cs typeface="Arial"/>
              <a:sym typeface="Arial"/>
            </a:endParaRPr>
          </a:p>
        </p:txBody>
      </p:sp>
      <p:sp>
        <p:nvSpPr>
          <p:cNvPr id="268" name="Google Shape;268;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800">
                <a:latin typeface="Hind Vadodara"/>
                <a:ea typeface="Hind Vadodara"/>
                <a:cs typeface="Hind Vadodara"/>
                <a:sym typeface="Hind Vadodara"/>
              </a:rPr>
              <a:t>‹#›</a:t>
            </a:fld>
            <a:endParaRPr b="1" sz="1800">
              <a:latin typeface="Hind Vadodara"/>
              <a:ea typeface="Hind Vadodara"/>
              <a:cs typeface="Hind Vadodara"/>
              <a:sym typeface="Hind Vadodara"/>
            </a:endParaRPr>
          </a:p>
        </p:txBody>
      </p:sp>
      <p:sp>
        <p:nvSpPr>
          <p:cNvPr id="269" name="Google Shape;269;p33"/>
          <p:cNvSpPr txBox="1"/>
          <p:nvPr/>
        </p:nvSpPr>
        <p:spPr>
          <a:xfrm>
            <a:off x="400150" y="4155025"/>
            <a:ext cx="3747900" cy="59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Times New Roman"/>
                <a:ea typeface="Times New Roman"/>
                <a:cs typeface="Times New Roman"/>
                <a:sym typeface="Times New Roman"/>
              </a:rPr>
              <a:t>Hình 5: Giao diện đăng nhập thành công </a:t>
            </a:r>
            <a:endParaRPr>
              <a:latin typeface="Times New Roman"/>
              <a:ea typeface="Times New Roman"/>
              <a:cs typeface="Times New Roman"/>
              <a:sym typeface="Times New Roman"/>
            </a:endParaRPr>
          </a:p>
          <a:p>
            <a:pPr indent="45720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70" name="Google Shape;270;p33"/>
          <p:cNvSpPr txBox="1"/>
          <p:nvPr/>
        </p:nvSpPr>
        <p:spPr>
          <a:xfrm>
            <a:off x="4617050" y="4155025"/>
            <a:ext cx="4206600" cy="2439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a:latin typeface="Times New Roman"/>
                <a:ea typeface="Times New Roman"/>
                <a:cs typeface="Times New Roman"/>
                <a:sym typeface="Times New Roman"/>
              </a:rPr>
              <a:t>Hình 6: Giao diện sau khi chọn chơi game caro</a:t>
            </a:r>
            <a:endParaRPr>
              <a:latin typeface="Hind Vadodara Light"/>
              <a:ea typeface="Hind Vadodara Light"/>
              <a:cs typeface="Hind Vadodara Light"/>
              <a:sym typeface="Hind Vadodara Light"/>
            </a:endParaRPr>
          </a:p>
        </p:txBody>
      </p:sp>
      <p:pic>
        <p:nvPicPr>
          <p:cNvPr id="271" name="Google Shape;271;p33"/>
          <p:cNvPicPr preferRelativeResize="0"/>
          <p:nvPr/>
        </p:nvPicPr>
        <p:blipFill rotWithShape="1">
          <a:blip r:embed="rId4">
            <a:alphaModFix/>
          </a:blip>
          <a:srcRect b="33923" l="45515" r="16109" t="20942"/>
          <a:stretch/>
        </p:blipFill>
        <p:spPr>
          <a:xfrm>
            <a:off x="183325" y="1065988"/>
            <a:ext cx="4312250" cy="2850845"/>
          </a:xfrm>
          <a:prstGeom prst="rect">
            <a:avLst/>
          </a:prstGeom>
          <a:noFill/>
          <a:ln>
            <a:noFill/>
          </a:ln>
        </p:spPr>
      </p:pic>
      <p:pic>
        <p:nvPicPr>
          <p:cNvPr id="272" name="Google Shape;272;p33"/>
          <p:cNvPicPr preferRelativeResize="0"/>
          <p:nvPr/>
        </p:nvPicPr>
        <p:blipFill rotWithShape="1">
          <a:blip r:embed="rId5">
            <a:alphaModFix/>
          </a:blip>
          <a:srcRect b="33923" l="45847" r="16110" t="20942"/>
          <a:stretch/>
        </p:blipFill>
        <p:spPr>
          <a:xfrm>
            <a:off x="4617050" y="1052800"/>
            <a:ext cx="4312250" cy="287722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cience Fair Newsletter by Slidesgo">
  <a:themeElements>
    <a:clrScheme name="Simple Light">
      <a:dk1>
        <a:srgbClr val="383536"/>
      </a:dk1>
      <a:lt1>
        <a:srgbClr val="FFFFFF"/>
      </a:lt1>
      <a:dk2>
        <a:srgbClr val="595959"/>
      </a:dk2>
      <a:lt2>
        <a:srgbClr val="E6F0EF"/>
      </a:lt2>
      <a:accent1>
        <a:srgbClr val="D49421"/>
      </a:accent1>
      <a:accent2>
        <a:srgbClr val="C3CCA2"/>
      </a:accent2>
      <a:accent3>
        <a:srgbClr val="88AFA6"/>
      </a:accent3>
      <a:accent4>
        <a:srgbClr val="627E8D"/>
      </a:accent4>
      <a:accent5>
        <a:srgbClr val="D49421"/>
      </a:accent5>
      <a:accent6>
        <a:srgbClr val="C3CCA2"/>
      </a:accent6>
      <a:hlink>
        <a:srgbClr val="38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